
<file path=[Content_Types].xml><?xml version="1.0" encoding="utf-8"?>
<Types xmlns="http://schemas.openxmlformats.org/package/2006/content-types">
  <Default Extension="gif" ContentType="image/gi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3" r:id="rId5"/>
    <p:sldId id="264" r:id="rId6"/>
    <p:sldId id="265" r:id="rId7"/>
    <p:sldId id="266" r:id="rId8"/>
    <p:sldId id="268" r:id="rId9"/>
    <p:sldId id="269" r:id="rId10"/>
    <p:sldId id="262" r:id="rId11"/>
    <p:sldId id="260" r:id="rId12"/>
    <p:sldId id="261" r:id="rId13"/>
    <p:sldId id="259" r:id="rId14"/>
    <p:sldId id="270" r:id="rId15"/>
    <p:sldId id="271" r:id="rId16"/>
    <p:sldId id="272" r:id="rId17"/>
    <p:sldId id="273"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DE1A"/>
    <a:srgbClr val="CC04CC"/>
    <a:srgbClr val="C7680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2" d="100"/>
          <a:sy n="72" d="100"/>
        </p:scale>
        <p:origin x="660" y="6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248D099-83E1-4C00-8BD8-799E682EF691}"/>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342432-FEAC-48C3-A9B7-5492B765C26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EB4D19-5E3A-446D-9706-BFC2CD5CFC56}"/>
              </a:ext>
            </a:extLst>
          </p:cNvPr>
          <p:cNvSpPr>
            <a:spLocks noGrp="1"/>
          </p:cNvSpPr>
          <p:nvPr>
            <p:ph type="dt" sz="half" idx="10"/>
          </p:nvPr>
        </p:nvSpPr>
        <p:spPr/>
        <p:txBody>
          <a:bodyPr/>
          <a:lstStyle/>
          <a:p>
            <a:fld id="{1F819FEC-96B6-4F96-A772-30241C0CC7A8}" type="datetimeFigureOut">
              <a:rPr lang="en-US" smtClean="0"/>
              <a:t>5/6/2019</a:t>
            </a:fld>
            <a:endParaRPr lang="en-US"/>
          </a:p>
        </p:txBody>
      </p:sp>
      <p:sp>
        <p:nvSpPr>
          <p:cNvPr id="5" name="Footer Placeholder 4">
            <a:extLst>
              <a:ext uri="{FF2B5EF4-FFF2-40B4-BE49-F238E27FC236}">
                <a16:creationId xmlns:a16="http://schemas.microsoft.com/office/drawing/2014/main" id="{E8E07871-5C6D-4A3B-A835-A072E91619F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45C23F2-FF48-4195-8084-1E480372E7E2}"/>
              </a:ext>
            </a:extLst>
          </p:cNvPr>
          <p:cNvSpPr>
            <a:spLocks noGrp="1"/>
          </p:cNvSpPr>
          <p:nvPr>
            <p:ph type="sldNum" sz="quarter" idx="12"/>
          </p:nvPr>
        </p:nvSpPr>
        <p:spPr/>
        <p:txBody>
          <a:bodyPr/>
          <a:lstStyle/>
          <a:p>
            <a:fld id="{341933D4-E392-405D-914E-B8AF7D2F5B07}" type="slidenum">
              <a:rPr lang="en-US" smtClean="0"/>
              <a:t>‹#›</a:t>
            </a:fld>
            <a:endParaRPr lang="en-US"/>
          </a:p>
        </p:txBody>
      </p:sp>
    </p:spTree>
    <p:extLst>
      <p:ext uri="{BB962C8B-B14F-4D97-AF65-F5344CB8AC3E}">
        <p14:creationId xmlns:p14="http://schemas.microsoft.com/office/powerpoint/2010/main" val="28501169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9562A-84E8-43F4-80DA-6294F6DD0A6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F93D668C-83B4-4F3C-88AA-B1297B03673E}"/>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638EF9A-0FC1-462F-9C2A-661AFFCB67F6}"/>
              </a:ext>
            </a:extLst>
          </p:cNvPr>
          <p:cNvSpPr>
            <a:spLocks noGrp="1"/>
          </p:cNvSpPr>
          <p:nvPr>
            <p:ph type="dt" sz="half" idx="10"/>
          </p:nvPr>
        </p:nvSpPr>
        <p:spPr/>
        <p:txBody>
          <a:bodyPr/>
          <a:lstStyle/>
          <a:p>
            <a:fld id="{1F819FEC-96B6-4F96-A772-30241C0CC7A8}" type="datetimeFigureOut">
              <a:rPr lang="en-US" smtClean="0"/>
              <a:t>5/6/2019</a:t>
            </a:fld>
            <a:endParaRPr lang="en-US"/>
          </a:p>
        </p:txBody>
      </p:sp>
      <p:sp>
        <p:nvSpPr>
          <p:cNvPr id="5" name="Footer Placeholder 4">
            <a:extLst>
              <a:ext uri="{FF2B5EF4-FFF2-40B4-BE49-F238E27FC236}">
                <a16:creationId xmlns:a16="http://schemas.microsoft.com/office/drawing/2014/main" id="{32F9D854-B065-40B5-AEE8-B08C96BA64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E577EC-21EE-4EEE-9DFD-F5DF73812A6F}"/>
              </a:ext>
            </a:extLst>
          </p:cNvPr>
          <p:cNvSpPr>
            <a:spLocks noGrp="1"/>
          </p:cNvSpPr>
          <p:nvPr>
            <p:ph type="sldNum" sz="quarter" idx="12"/>
          </p:nvPr>
        </p:nvSpPr>
        <p:spPr/>
        <p:txBody>
          <a:bodyPr/>
          <a:lstStyle/>
          <a:p>
            <a:fld id="{341933D4-E392-405D-914E-B8AF7D2F5B07}" type="slidenum">
              <a:rPr lang="en-US" smtClean="0"/>
              <a:t>‹#›</a:t>
            </a:fld>
            <a:endParaRPr lang="en-US"/>
          </a:p>
        </p:txBody>
      </p:sp>
    </p:spTree>
    <p:extLst>
      <p:ext uri="{BB962C8B-B14F-4D97-AF65-F5344CB8AC3E}">
        <p14:creationId xmlns:p14="http://schemas.microsoft.com/office/powerpoint/2010/main" val="30776600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65BF7BD1-7275-43B3-88AB-98650B22CB7B}"/>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DFCB222E-EE53-4518-A60C-4278588075CE}"/>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53C6D49-EE61-43A7-8385-3EFFD07C2431}"/>
              </a:ext>
            </a:extLst>
          </p:cNvPr>
          <p:cNvSpPr>
            <a:spLocks noGrp="1"/>
          </p:cNvSpPr>
          <p:nvPr>
            <p:ph type="dt" sz="half" idx="10"/>
          </p:nvPr>
        </p:nvSpPr>
        <p:spPr/>
        <p:txBody>
          <a:bodyPr/>
          <a:lstStyle/>
          <a:p>
            <a:fld id="{1F819FEC-96B6-4F96-A772-30241C0CC7A8}" type="datetimeFigureOut">
              <a:rPr lang="en-US" smtClean="0"/>
              <a:t>5/6/2019</a:t>
            </a:fld>
            <a:endParaRPr lang="en-US"/>
          </a:p>
        </p:txBody>
      </p:sp>
      <p:sp>
        <p:nvSpPr>
          <p:cNvPr id="5" name="Footer Placeholder 4">
            <a:extLst>
              <a:ext uri="{FF2B5EF4-FFF2-40B4-BE49-F238E27FC236}">
                <a16:creationId xmlns:a16="http://schemas.microsoft.com/office/drawing/2014/main" id="{86D5761C-2844-42A2-A3A5-296A519419E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741D912-A7BA-41E2-8E04-0F52E1092B2E}"/>
              </a:ext>
            </a:extLst>
          </p:cNvPr>
          <p:cNvSpPr>
            <a:spLocks noGrp="1"/>
          </p:cNvSpPr>
          <p:nvPr>
            <p:ph type="sldNum" sz="quarter" idx="12"/>
          </p:nvPr>
        </p:nvSpPr>
        <p:spPr/>
        <p:txBody>
          <a:bodyPr/>
          <a:lstStyle/>
          <a:p>
            <a:fld id="{341933D4-E392-405D-914E-B8AF7D2F5B07}" type="slidenum">
              <a:rPr lang="en-US" smtClean="0"/>
              <a:t>‹#›</a:t>
            </a:fld>
            <a:endParaRPr lang="en-US"/>
          </a:p>
        </p:txBody>
      </p:sp>
    </p:spTree>
    <p:extLst>
      <p:ext uri="{BB962C8B-B14F-4D97-AF65-F5344CB8AC3E}">
        <p14:creationId xmlns:p14="http://schemas.microsoft.com/office/powerpoint/2010/main" val="37236797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19A29CD-7F24-4792-95E2-6D07BEF6A13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113FCEB9-DBB7-4EE1-8824-114714DAB57D}"/>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68B0724-12A3-4F77-B216-DDE75FD84721}"/>
              </a:ext>
            </a:extLst>
          </p:cNvPr>
          <p:cNvSpPr>
            <a:spLocks noGrp="1"/>
          </p:cNvSpPr>
          <p:nvPr>
            <p:ph type="dt" sz="half" idx="10"/>
          </p:nvPr>
        </p:nvSpPr>
        <p:spPr/>
        <p:txBody>
          <a:bodyPr/>
          <a:lstStyle/>
          <a:p>
            <a:fld id="{1F819FEC-96B6-4F96-A772-30241C0CC7A8}" type="datetimeFigureOut">
              <a:rPr lang="en-US" smtClean="0"/>
              <a:t>5/6/2019</a:t>
            </a:fld>
            <a:endParaRPr lang="en-US"/>
          </a:p>
        </p:txBody>
      </p:sp>
      <p:sp>
        <p:nvSpPr>
          <p:cNvPr id="5" name="Footer Placeholder 4">
            <a:extLst>
              <a:ext uri="{FF2B5EF4-FFF2-40B4-BE49-F238E27FC236}">
                <a16:creationId xmlns:a16="http://schemas.microsoft.com/office/drawing/2014/main" id="{1E70F016-C6BF-4AFF-BCA6-216796CF25D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CB9B46C-368A-4940-9F37-1397DF3B9751}"/>
              </a:ext>
            </a:extLst>
          </p:cNvPr>
          <p:cNvSpPr>
            <a:spLocks noGrp="1"/>
          </p:cNvSpPr>
          <p:nvPr>
            <p:ph type="sldNum" sz="quarter" idx="12"/>
          </p:nvPr>
        </p:nvSpPr>
        <p:spPr/>
        <p:txBody>
          <a:bodyPr/>
          <a:lstStyle/>
          <a:p>
            <a:fld id="{341933D4-E392-405D-914E-B8AF7D2F5B07}" type="slidenum">
              <a:rPr lang="en-US" smtClean="0"/>
              <a:t>‹#›</a:t>
            </a:fld>
            <a:endParaRPr lang="en-US"/>
          </a:p>
        </p:txBody>
      </p:sp>
    </p:spTree>
    <p:extLst>
      <p:ext uri="{BB962C8B-B14F-4D97-AF65-F5344CB8AC3E}">
        <p14:creationId xmlns:p14="http://schemas.microsoft.com/office/powerpoint/2010/main" val="83046919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098892-B577-4F06-BD51-0B750AC43990}"/>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89977A26-E7DF-4341-813F-C208CF546BB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ACFEEBD-BB2F-41FA-9960-DC487DA6A46C}"/>
              </a:ext>
            </a:extLst>
          </p:cNvPr>
          <p:cNvSpPr>
            <a:spLocks noGrp="1"/>
          </p:cNvSpPr>
          <p:nvPr>
            <p:ph type="dt" sz="half" idx="10"/>
          </p:nvPr>
        </p:nvSpPr>
        <p:spPr/>
        <p:txBody>
          <a:bodyPr/>
          <a:lstStyle/>
          <a:p>
            <a:fld id="{1F819FEC-96B6-4F96-A772-30241C0CC7A8}" type="datetimeFigureOut">
              <a:rPr lang="en-US" smtClean="0"/>
              <a:t>5/6/2019</a:t>
            </a:fld>
            <a:endParaRPr lang="en-US"/>
          </a:p>
        </p:txBody>
      </p:sp>
      <p:sp>
        <p:nvSpPr>
          <p:cNvPr id="5" name="Footer Placeholder 4">
            <a:extLst>
              <a:ext uri="{FF2B5EF4-FFF2-40B4-BE49-F238E27FC236}">
                <a16:creationId xmlns:a16="http://schemas.microsoft.com/office/drawing/2014/main" id="{F0DFE7BA-A357-4690-B81D-DB0B9E9BA10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D945CA7-6A4F-408C-83D2-845FD7DFBA7C}"/>
              </a:ext>
            </a:extLst>
          </p:cNvPr>
          <p:cNvSpPr>
            <a:spLocks noGrp="1"/>
          </p:cNvSpPr>
          <p:nvPr>
            <p:ph type="sldNum" sz="quarter" idx="12"/>
          </p:nvPr>
        </p:nvSpPr>
        <p:spPr/>
        <p:txBody>
          <a:bodyPr/>
          <a:lstStyle/>
          <a:p>
            <a:fld id="{341933D4-E392-405D-914E-B8AF7D2F5B07}" type="slidenum">
              <a:rPr lang="en-US" smtClean="0"/>
              <a:t>‹#›</a:t>
            </a:fld>
            <a:endParaRPr lang="en-US"/>
          </a:p>
        </p:txBody>
      </p:sp>
    </p:spTree>
    <p:extLst>
      <p:ext uri="{BB962C8B-B14F-4D97-AF65-F5344CB8AC3E}">
        <p14:creationId xmlns:p14="http://schemas.microsoft.com/office/powerpoint/2010/main" val="192779269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0C809-B2EA-4612-8440-70C46D93C38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4680BCE-9654-4542-988B-B303A72E62A3}"/>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904C4789-7F7F-4687-8DC9-1E2F28277663}"/>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5945A11C-A137-4548-9866-76480BCCDFAF}"/>
              </a:ext>
            </a:extLst>
          </p:cNvPr>
          <p:cNvSpPr>
            <a:spLocks noGrp="1"/>
          </p:cNvSpPr>
          <p:nvPr>
            <p:ph type="dt" sz="half" idx="10"/>
          </p:nvPr>
        </p:nvSpPr>
        <p:spPr/>
        <p:txBody>
          <a:bodyPr/>
          <a:lstStyle/>
          <a:p>
            <a:fld id="{1F819FEC-96B6-4F96-A772-30241C0CC7A8}" type="datetimeFigureOut">
              <a:rPr lang="en-US" smtClean="0"/>
              <a:t>5/6/2019</a:t>
            </a:fld>
            <a:endParaRPr lang="en-US"/>
          </a:p>
        </p:txBody>
      </p:sp>
      <p:sp>
        <p:nvSpPr>
          <p:cNvPr id="6" name="Footer Placeholder 5">
            <a:extLst>
              <a:ext uri="{FF2B5EF4-FFF2-40B4-BE49-F238E27FC236}">
                <a16:creationId xmlns:a16="http://schemas.microsoft.com/office/drawing/2014/main" id="{421EBF1F-B560-4863-8C43-060BB889B5B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AF525E17-4D6F-4D3C-8AF9-76EE807E662F}"/>
              </a:ext>
            </a:extLst>
          </p:cNvPr>
          <p:cNvSpPr>
            <a:spLocks noGrp="1"/>
          </p:cNvSpPr>
          <p:nvPr>
            <p:ph type="sldNum" sz="quarter" idx="12"/>
          </p:nvPr>
        </p:nvSpPr>
        <p:spPr/>
        <p:txBody>
          <a:bodyPr/>
          <a:lstStyle/>
          <a:p>
            <a:fld id="{341933D4-E392-405D-914E-B8AF7D2F5B07}" type="slidenum">
              <a:rPr lang="en-US" smtClean="0"/>
              <a:t>‹#›</a:t>
            </a:fld>
            <a:endParaRPr lang="en-US"/>
          </a:p>
        </p:txBody>
      </p:sp>
    </p:spTree>
    <p:extLst>
      <p:ext uri="{BB962C8B-B14F-4D97-AF65-F5344CB8AC3E}">
        <p14:creationId xmlns:p14="http://schemas.microsoft.com/office/powerpoint/2010/main" val="11130765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703094-41E6-40F5-AFA9-7B651758EB9D}"/>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06BD7AFF-625A-4951-AA44-8FE712A739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EF2B14-6A1A-47B4-9F93-50377685A150}"/>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69016C8A-56C5-4F99-BE9D-ECCB5F3ED6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D1E555B-A3D0-4BFD-BFA1-81F8B5E24F36}"/>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BB572B6-7E49-4BDF-B884-6FCAF8BAB2A7}"/>
              </a:ext>
            </a:extLst>
          </p:cNvPr>
          <p:cNvSpPr>
            <a:spLocks noGrp="1"/>
          </p:cNvSpPr>
          <p:nvPr>
            <p:ph type="dt" sz="half" idx="10"/>
          </p:nvPr>
        </p:nvSpPr>
        <p:spPr/>
        <p:txBody>
          <a:bodyPr/>
          <a:lstStyle/>
          <a:p>
            <a:fld id="{1F819FEC-96B6-4F96-A772-30241C0CC7A8}" type="datetimeFigureOut">
              <a:rPr lang="en-US" smtClean="0"/>
              <a:t>5/6/2019</a:t>
            </a:fld>
            <a:endParaRPr lang="en-US"/>
          </a:p>
        </p:txBody>
      </p:sp>
      <p:sp>
        <p:nvSpPr>
          <p:cNvPr id="8" name="Footer Placeholder 7">
            <a:extLst>
              <a:ext uri="{FF2B5EF4-FFF2-40B4-BE49-F238E27FC236}">
                <a16:creationId xmlns:a16="http://schemas.microsoft.com/office/drawing/2014/main" id="{4C17EEEB-1CB0-4E3D-8269-9796C16AE3D2}"/>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2445CB24-6087-40C0-B742-54353EF06E51}"/>
              </a:ext>
            </a:extLst>
          </p:cNvPr>
          <p:cNvSpPr>
            <a:spLocks noGrp="1"/>
          </p:cNvSpPr>
          <p:nvPr>
            <p:ph type="sldNum" sz="quarter" idx="12"/>
          </p:nvPr>
        </p:nvSpPr>
        <p:spPr/>
        <p:txBody>
          <a:bodyPr/>
          <a:lstStyle/>
          <a:p>
            <a:fld id="{341933D4-E392-405D-914E-B8AF7D2F5B07}" type="slidenum">
              <a:rPr lang="en-US" smtClean="0"/>
              <a:t>‹#›</a:t>
            </a:fld>
            <a:endParaRPr lang="en-US"/>
          </a:p>
        </p:txBody>
      </p:sp>
    </p:spTree>
    <p:extLst>
      <p:ext uri="{BB962C8B-B14F-4D97-AF65-F5344CB8AC3E}">
        <p14:creationId xmlns:p14="http://schemas.microsoft.com/office/powerpoint/2010/main" val="37761652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5A7866-FAC0-4278-ACD2-E2486F605330}"/>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47286D9-0EC0-4804-885C-09E0F1C9AA3A}"/>
              </a:ext>
            </a:extLst>
          </p:cNvPr>
          <p:cNvSpPr>
            <a:spLocks noGrp="1"/>
          </p:cNvSpPr>
          <p:nvPr>
            <p:ph type="dt" sz="half" idx="10"/>
          </p:nvPr>
        </p:nvSpPr>
        <p:spPr/>
        <p:txBody>
          <a:bodyPr/>
          <a:lstStyle/>
          <a:p>
            <a:fld id="{1F819FEC-96B6-4F96-A772-30241C0CC7A8}" type="datetimeFigureOut">
              <a:rPr lang="en-US" smtClean="0"/>
              <a:t>5/6/2019</a:t>
            </a:fld>
            <a:endParaRPr lang="en-US"/>
          </a:p>
        </p:txBody>
      </p:sp>
      <p:sp>
        <p:nvSpPr>
          <p:cNvPr id="4" name="Footer Placeholder 3">
            <a:extLst>
              <a:ext uri="{FF2B5EF4-FFF2-40B4-BE49-F238E27FC236}">
                <a16:creationId xmlns:a16="http://schemas.microsoft.com/office/drawing/2014/main" id="{F61D348A-5171-4BE7-A5C3-78226658612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62C137F8-6237-46BB-9325-A8A92CE2548B}"/>
              </a:ext>
            </a:extLst>
          </p:cNvPr>
          <p:cNvSpPr>
            <a:spLocks noGrp="1"/>
          </p:cNvSpPr>
          <p:nvPr>
            <p:ph type="sldNum" sz="quarter" idx="12"/>
          </p:nvPr>
        </p:nvSpPr>
        <p:spPr/>
        <p:txBody>
          <a:bodyPr/>
          <a:lstStyle/>
          <a:p>
            <a:fld id="{341933D4-E392-405D-914E-B8AF7D2F5B07}" type="slidenum">
              <a:rPr lang="en-US" smtClean="0"/>
              <a:t>‹#›</a:t>
            </a:fld>
            <a:endParaRPr lang="en-US"/>
          </a:p>
        </p:txBody>
      </p:sp>
    </p:spTree>
    <p:extLst>
      <p:ext uri="{BB962C8B-B14F-4D97-AF65-F5344CB8AC3E}">
        <p14:creationId xmlns:p14="http://schemas.microsoft.com/office/powerpoint/2010/main" val="25477938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CEB8018-2EFC-4E6B-B970-13F4FC0E9B98}"/>
              </a:ext>
            </a:extLst>
          </p:cNvPr>
          <p:cNvSpPr>
            <a:spLocks noGrp="1"/>
          </p:cNvSpPr>
          <p:nvPr>
            <p:ph type="dt" sz="half" idx="10"/>
          </p:nvPr>
        </p:nvSpPr>
        <p:spPr/>
        <p:txBody>
          <a:bodyPr/>
          <a:lstStyle/>
          <a:p>
            <a:fld id="{1F819FEC-96B6-4F96-A772-30241C0CC7A8}" type="datetimeFigureOut">
              <a:rPr lang="en-US" smtClean="0"/>
              <a:t>5/6/2019</a:t>
            </a:fld>
            <a:endParaRPr lang="en-US"/>
          </a:p>
        </p:txBody>
      </p:sp>
      <p:sp>
        <p:nvSpPr>
          <p:cNvPr id="3" name="Footer Placeholder 2">
            <a:extLst>
              <a:ext uri="{FF2B5EF4-FFF2-40B4-BE49-F238E27FC236}">
                <a16:creationId xmlns:a16="http://schemas.microsoft.com/office/drawing/2014/main" id="{62F0D3EA-78A4-4CCF-A5D1-B590CDBAD774}"/>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73F7FB6-F20A-44ED-9FBF-919F4138F590}"/>
              </a:ext>
            </a:extLst>
          </p:cNvPr>
          <p:cNvSpPr>
            <a:spLocks noGrp="1"/>
          </p:cNvSpPr>
          <p:nvPr>
            <p:ph type="sldNum" sz="quarter" idx="12"/>
          </p:nvPr>
        </p:nvSpPr>
        <p:spPr/>
        <p:txBody>
          <a:bodyPr/>
          <a:lstStyle/>
          <a:p>
            <a:fld id="{341933D4-E392-405D-914E-B8AF7D2F5B07}" type="slidenum">
              <a:rPr lang="en-US" smtClean="0"/>
              <a:t>‹#›</a:t>
            </a:fld>
            <a:endParaRPr lang="en-US"/>
          </a:p>
        </p:txBody>
      </p:sp>
    </p:spTree>
    <p:extLst>
      <p:ext uri="{BB962C8B-B14F-4D97-AF65-F5344CB8AC3E}">
        <p14:creationId xmlns:p14="http://schemas.microsoft.com/office/powerpoint/2010/main" val="13706471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EFEB5B-3594-45CF-AE69-38F7083978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F9624C99-99A7-4942-9CDA-44E75414E4E5}"/>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171F5FB-99FD-4F6C-8D9D-DA9D58B69D0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904B81A-A51D-462D-95C4-CFEB2475B1DB}"/>
              </a:ext>
            </a:extLst>
          </p:cNvPr>
          <p:cNvSpPr>
            <a:spLocks noGrp="1"/>
          </p:cNvSpPr>
          <p:nvPr>
            <p:ph type="dt" sz="half" idx="10"/>
          </p:nvPr>
        </p:nvSpPr>
        <p:spPr/>
        <p:txBody>
          <a:bodyPr/>
          <a:lstStyle/>
          <a:p>
            <a:fld id="{1F819FEC-96B6-4F96-A772-30241C0CC7A8}" type="datetimeFigureOut">
              <a:rPr lang="en-US" smtClean="0"/>
              <a:t>5/6/2019</a:t>
            </a:fld>
            <a:endParaRPr lang="en-US"/>
          </a:p>
        </p:txBody>
      </p:sp>
      <p:sp>
        <p:nvSpPr>
          <p:cNvPr id="6" name="Footer Placeholder 5">
            <a:extLst>
              <a:ext uri="{FF2B5EF4-FFF2-40B4-BE49-F238E27FC236}">
                <a16:creationId xmlns:a16="http://schemas.microsoft.com/office/drawing/2014/main" id="{21AFB569-C365-4263-A2DE-B51236FEB16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AD8FCF6-4B3B-44E5-8442-D856F54FD3A1}"/>
              </a:ext>
            </a:extLst>
          </p:cNvPr>
          <p:cNvSpPr>
            <a:spLocks noGrp="1"/>
          </p:cNvSpPr>
          <p:nvPr>
            <p:ph type="sldNum" sz="quarter" idx="12"/>
          </p:nvPr>
        </p:nvSpPr>
        <p:spPr/>
        <p:txBody>
          <a:bodyPr/>
          <a:lstStyle/>
          <a:p>
            <a:fld id="{341933D4-E392-405D-914E-B8AF7D2F5B07}" type="slidenum">
              <a:rPr lang="en-US" smtClean="0"/>
              <a:t>‹#›</a:t>
            </a:fld>
            <a:endParaRPr lang="en-US"/>
          </a:p>
        </p:txBody>
      </p:sp>
    </p:spTree>
    <p:extLst>
      <p:ext uri="{BB962C8B-B14F-4D97-AF65-F5344CB8AC3E}">
        <p14:creationId xmlns:p14="http://schemas.microsoft.com/office/powerpoint/2010/main" val="1450353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CA73B7-8448-4AFE-88B4-9CBF6FF155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674A7605-9960-4A9A-9055-A1D37301A60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94CFA125-00DE-4668-B22F-5C65B3CD1F8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5A42D7E-D4AA-4F0E-8455-9CCFA710DA88}"/>
              </a:ext>
            </a:extLst>
          </p:cNvPr>
          <p:cNvSpPr>
            <a:spLocks noGrp="1"/>
          </p:cNvSpPr>
          <p:nvPr>
            <p:ph type="dt" sz="half" idx="10"/>
          </p:nvPr>
        </p:nvSpPr>
        <p:spPr/>
        <p:txBody>
          <a:bodyPr/>
          <a:lstStyle/>
          <a:p>
            <a:fld id="{1F819FEC-96B6-4F96-A772-30241C0CC7A8}" type="datetimeFigureOut">
              <a:rPr lang="en-US" smtClean="0"/>
              <a:t>5/6/2019</a:t>
            </a:fld>
            <a:endParaRPr lang="en-US"/>
          </a:p>
        </p:txBody>
      </p:sp>
      <p:sp>
        <p:nvSpPr>
          <p:cNvPr id="6" name="Footer Placeholder 5">
            <a:extLst>
              <a:ext uri="{FF2B5EF4-FFF2-40B4-BE49-F238E27FC236}">
                <a16:creationId xmlns:a16="http://schemas.microsoft.com/office/drawing/2014/main" id="{8A4C56A9-E62D-4C68-B893-415AE6451F7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FC02FE20-425B-48A9-B8AD-9C284ABDCA60}"/>
              </a:ext>
            </a:extLst>
          </p:cNvPr>
          <p:cNvSpPr>
            <a:spLocks noGrp="1"/>
          </p:cNvSpPr>
          <p:nvPr>
            <p:ph type="sldNum" sz="quarter" idx="12"/>
          </p:nvPr>
        </p:nvSpPr>
        <p:spPr/>
        <p:txBody>
          <a:bodyPr/>
          <a:lstStyle/>
          <a:p>
            <a:fld id="{341933D4-E392-405D-914E-B8AF7D2F5B07}" type="slidenum">
              <a:rPr lang="en-US" smtClean="0"/>
              <a:t>‹#›</a:t>
            </a:fld>
            <a:endParaRPr lang="en-US"/>
          </a:p>
        </p:txBody>
      </p:sp>
    </p:spTree>
    <p:extLst>
      <p:ext uri="{BB962C8B-B14F-4D97-AF65-F5344CB8AC3E}">
        <p14:creationId xmlns:p14="http://schemas.microsoft.com/office/powerpoint/2010/main" val="1590044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accent6">
                <a:lumMod val="60000"/>
                <a:lumOff val="40000"/>
              </a:schemeClr>
            </a:gs>
            <a:gs pos="53000">
              <a:schemeClr val="accent1">
                <a:lumMod val="45000"/>
                <a:lumOff val="55000"/>
              </a:schemeClr>
            </a:gs>
            <a:gs pos="65000">
              <a:schemeClr val="accent1">
                <a:lumMod val="45000"/>
                <a:lumOff val="55000"/>
              </a:schemeClr>
            </a:gs>
            <a:gs pos="85000">
              <a:schemeClr val="accent6">
                <a:lumMod val="60000"/>
                <a:lumOff val="40000"/>
              </a:schemeClr>
            </a:gs>
          </a:gsLst>
          <a:lin ang="54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5529FD28-83B6-4B4C-A341-CB2DF84A85F3}"/>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2721A0D4-F9EB-4864-A39B-D6770407D7BB}"/>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2A82666-CBE7-45D6-938C-5AB93E6A85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F819FEC-96B6-4F96-A772-30241C0CC7A8}" type="datetimeFigureOut">
              <a:rPr lang="en-US" smtClean="0"/>
              <a:t>5/6/2019</a:t>
            </a:fld>
            <a:endParaRPr lang="en-US"/>
          </a:p>
        </p:txBody>
      </p:sp>
      <p:sp>
        <p:nvSpPr>
          <p:cNvPr id="5" name="Footer Placeholder 4">
            <a:extLst>
              <a:ext uri="{FF2B5EF4-FFF2-40B4-BE49-F238E27FC236}">
                <a16:creationId xmlns:a16="http://schemas.microsoft.com/office/drawing/2014/main" id="{DEA6D366-063D-4B0A-A100-52D88F64B5B0}"/>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699DBB1C-80E0-4030-A84A-78657C666B5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41933D4-E392-405D-914E-B8AF7D2F5B07}" type="slidenum">
              <a:rPr lang="en-US" smtClean="0"/>
              <a:t>‹#›</a:t>
            </a:fld>
            <a:endParaRPr lang="en-US"/>
          </a:p>
        </p:txBody>
      </p:sp>
    </p:spTree>
    <p:extLst>
      <p:ext uri="{BB962C8B-B14F-4D97-AF65-F5344CB8AC3E}">
        <p14:creationId xmlns:p14="http://schemas.microsoft.com/office/powerpoint/2010/main" val="38646396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gi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gif"/><Relationship Id="rId2" Type="http://schemas.openxmlformats.org/officeDocument/2006/relationships/image" Target="../media/image1.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8" Type="http://schemas.openxmlformats.org/officeDocument/2006/relationships/hyperlink" Target="https://blogs.scientificamerican.com/roots-of-unity/ramsey-theory-on-facebook/" TargetMode="External"/><Relationship Id="rId3" Type="http://schemas.openxmlformats.org/officeDocument/2006/relationships/hyperlink" Target="https://www.sciencedirect.com/science/article/pii/0166218X84900258" TargetMode="External"/><Relationship Id="rId7" Type="http://schemas.openxmlformats.org/officeDocument/2006/relationships/hyperlink" Target="https://plus.maths.org/content/proving-r4417" TargetMode="External"/><Relationship Id="rId2" Type="http://schemas.openxmlformats.org/officeDocument/2006/relationships/hyperlink" Target="http://people.maths.ox.ac.uk/gouldm/ramsey.pdf" TargetMode="External"/><Relationship Id="rId1" Type="http://schemas.openxmlformats.org/officeDocument/2006/relationships/slideLayout" Target="../slideLayouts/slideLayout2.xml"/><Relationship Id="rId6" Type="http://schemas.openxmlformats.org/officeDocument/2006/relationships/hyperlink" Target="https://www.nctm.org/Publications/Teaching-Children-Mathematics/Blog/Reflecting-on-the-Handshake-Problem/" TargetMode="External"/><Relationship Id="rId5" Type="http://schemas.openxmlformats.org/officeDocument/2006/relationships/hyperlink" Target="https://www.youtube.com/watch?v=8X_3CL3uLhY" TargetMode="External"/><Relationship Id="rId4" Type="http://schemas.openxmlformats.org/officeDocument/2006/relationships/hyperlink" Target="https://www.youtube.com/watch?v=xdiL-ADRTxQ"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E2DB4D-07EB-44D2-8AE7-0BF7EAC08CCF}"/>
              </a:ext>
            </a:extLst>
          </p:cNvPr>
          <p:cNvSpPr>
            <a:spLocks noGrp="1"/>
          </p:cNvSpPr>
          <p:nvPr>
            <p:ph type="ctrTitle"/>
          </p:nvPr>
        </p:nvSpPr>
        <p:spPr>
          <a:xfrm>
            <a:off x="1524000" y="1122363"/>
            <a:ext cx="9144000" cy="2387600"/>
          </a:xfrm>
        </p:spPr>
        <p:txBody>
          <a:bodyPr/>
          <a:lstStyle/>
          <a:p>
            <a:r>
              <a:rPr lang="en-US" dirty="0">
                <a:latin typeface="Baskerville Old Face" panose="02020602080505020303" pitchFamily="18" charset="0"/>
              </a:rPr>
              <a:t>Ramsey Theory and Social Interactions</a:t>
            </a:r>
          </a:p>
        </p:txBody>
      </p:sp>
      <p:sp>
        <p:nvSpPr>
          <p:cNvPr id="3" name="Subtitle 2">
            <a:extLst>
              <a:ext uri="{FF2B5EF4-FFF2-40B4-BE49-F238E27FC236}">
                <a16:creationId xmlns:a16="http://schemas.microsoft.com/office/drawing/2014/main" id="{F321324E-66FD-478A-849B-E0F3E1D1851A}"/>
              </a:ext>
            </a:extLst>
          </p:cNvPr>
          <p:cNvSpPr>
            <a:spLocks noGrp="1"/>
          </p:cNvSpPr>
          <p:nvPr>
            <p:ph type="subTitle" idx="1"/>
          </p:nvPr>
        </p:nvSpPr>
        <p:spPr>
          <a:xfrm>
            <a:off x="1524000" y="3602038"/>
            <a:ext cx="9144000" cy="1655762"/>
          </a:xfrm>
        </p:spPr>
        <p:txBody>
          <a:bodyPr/>
          <a:lstStyle/>
          <a:p>
            <a:r>
              <a:rPr lang="en-US">
                <a:latin typeface="Baskerville Old Face" panose="02020602080505020303" pitchFamily="18" charset="0"/>
              </a:rPr>
              <a:t>Ben Lindenauer</a:t>
            </a:r>
            <a:endParaRPr lang="en-US" dirty="0">
              <a:latin typeface="Baskerville Old Face" panose="02020602080505020303" pitchFamily="18" charset="0"/>
            </a:endParaRPr>
          </a:p>
        </p:txBody>
      </p:sp>
      <p:pic>
        <p:nvPicPr>
          <p:cNvPr id="1026" name="Picture 2" descr="Image result for ramsey number r(4 4)">
            <a:extLst>
              <a:ext uri="{FF2B5EF4-FFF2-40B4-BE49-F238E27FC236}">
                <a16:creationId xmlns:a16="http://schemas.microsoft.com/office/drawing/2014/main" id="{FA3DF622-AD5C-46B1-9EED-0B619BC51E1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3400425"/>
            <a:ext cx="3457575" cy="34575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Image result for ramsey number r(4 4)">
            <a:extLst>
              <a:ext uri="{FF2B5EF4-FFF2-40B4-BE49-F238E27FC236}">
                <a16:creationId xmlns:a16="http://schemas.microsoft.com/office/drawing/2014/main" id="{940C045E-69FD-4D54-AEEB-A415D6FA0DD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734427" y="3429000"/>
            <a:ext cx="3457575" cy="34575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041096"/>
      </p:ext>
    </p:extLst>
  </p:cSld>
  <p:clrMapOvr>
    <a:masterClrMapping/>
  </p:clrMapOvr>
  <mc:AlternateContent xmlns:mc="http://schemas.openxmlformats.org/markup-compatibility/2006">
    <mc:Choice xmlns:p14="http://schemas.microsoft.com/office/powerpoint/2010/main" Requires="p14">
      <p:transition spd="med" p14:dur="700">
        <p:fade/>
      </p:transition>
    </mc:Choice>
    <mc:Fallback>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0EC4-1661-4CF9-B849-F635ED8E7C6D}"/>
              </a:ext>
            </a:extLst>
          </p:cNvPr>
          <p:cNvSpPr>
            <a:spLocks noGrp="1"/>
          </p:cNvSpPr>
          <p:nvPr>
            <p:ph type="title"/>
          </p:nvPr>
        </p:nvSpPr>
        <p:spPr/>
        <p:txBody>
          <a:bodyPr/>
          <a:lstStyle/>
          <a:p>
            <a:r>
              <a:rPr lang="en-US" dirty="0">
                <a:latin typeface="Baskerville Old Face" panose="02020602080505020303" pitchFamily="18" charset="0"/>
              </a:rPr>
              <a:t>Theorem of Friends and Strangers in the Classroom</a:t>
            </a:r>
          </a:p>
        </p:txBody>
      </p:sp>
      <p:sp>
        <p:nvSpPr>
          <p:cNvPr id="3" name="Content Placeholder 2">
            <a:extLst>
              <a:ext uri="{FF2B5EF4-FFF2-40B4-BE49-F238E27FC236}">
                <a16:creationId xmlns:a16="http://schemas.microsoft.com/office/drawing/2014/main" id="{39B0F8F0-A1FB-412B-BAE5-B16421954BA9}"/>
              </a:ext>
            </a:extLst>
          </p:cNvPr>
          <p:cNvSpPr>
            <a:spLocks noGrp="1"/>
          </p:cNvSpPr>
          <p:nvPr>
            <p:ph idx="1"/>
          </p:nvPr>
        </p:nvSpPr>
        <p:spPr/>
        <p:txBody>
          <a:bodyPr/>
          <a:lstStyle/>
          <a:p>
            <a:r>
              <a:rPr lang="en-US" dirty="0">
                <a:latin typeface="Baskerville Old Face" panose="02020602080505020303" pitchFamily="18" charset="0"/>
              </a:rPr>
              <a:t>The theorem of friends and strangers can be used to get a general idea of how well students know each other at the beginning of the schoolyear.</a:t>
            </a:r>
          </a:p>
          <a:p>
            <a:r>
              <a:rPr lang="en-US" dirty="0">
                <a:latin typeface="Baskerville Old Face" panose="02020602080505020303" pitchFamily="18" charset="0"/>
              </a:rPr>
              <a:t>Suppose a class has 18 students. Using Ramsey theory, we can determine that one of the two following scenarios is true:</a:t>
            </a:r>
          </a:p>
          <a:p>
            <a:pPr marL="914400" lvl="1" indent="-457200">
              <a:buAutoNum type="alphaUcPeriod"/>
            </a:pPr>
            <a:r>
              <a:rPr lang="en-US" dirty="0">
                <a:latin typeface="Baskerville Old Face" panose="02020602080505020303" pitchFamily="18" charset="0"/>
              </a:rPr>
              <a:t>At least four of the students are familiar with each other.</a:t>
            </a:r>
          </a:p>
          <a:p>
            <a:pPr marL="914400" lvl="1" indent="-457200">
              <a:buAutoNum type="alphaUcPeriod"/>
            </a:pPr>
            <a:r>
              <a:rPr lang="en-US" dirty="0">
                <a:latin typeface="Baskerville Old Face" panose="02020602080505020303" pitchFamily="18" charset="0"/>
              </a:rPr>
              <a:t>At least four of the students are strangers.</a:t>
            </a:r>
          </a:p>
          <a:p>
            <a:endParaRPr lang="en-US" dirty="0">
              <a:latin typeface="Baskerville Old Face" panose="02020602080505020303" pitchFamily="18" charset="0"/>
            </a:endParaRPr>
          </a:p>
        </p:txBody>
      </p:sp>
      <p:pic>
        <p:nvPicPr>
          <p:cNvPr id="4" name="Picture 2" descr="Image result for ramsey number r(4 4)">
            <a:extLst>
              <a:ext uri="{FF2B5EF4-FFF2-40B4-BE49-F238E27FC236}">
                <a16:creationId xmlns:a16="http://schemas.microsoft.com/office/drawing/2014/main" id="{F4968AE7-56AD-4E42-B1E0-8CB155F1E96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379487" y="4228367"/>
            <a:ext cx="2629633" cy="2629633"/>
          </a:xfrm>
          <a:prstGeom prst="rect">
            <a:avLst/>
          </a:prstGeom>
          <a:noFill/>
          <a:extLst>
            <a:ext uri="{909E8E84-426E-40DD-AFC4-6F175D3DCCD1}">
              <a14:hiddenFill xmlns:a14="http://schemas.microsoft.com/office/drawing/2010/main">
                <a:solidFill>
                  <a:srgbClr val="FFFFFF"/>
                </a:solidFill>
              </a14:hiddenFill>
            </a:ext>
          </a:extLst>
        </p:spPr>
      </p:pic>
      <p:pic>
        <p:nvPicPr>
          <p:cNvPr id="4098" name="Picture 2" descr="Ramsey number R(4, 4) - counter example on 17 nodes">
            <a:extLst>
              <a:ext uri="{FF2B5EF4-FFF2-40B4-BE49-F238E27FC236}">
                <a16:creationId xmlns:a16="http://schemas.microsoft.com/office/drawing/2014/main" id="{96FFDA32-564D-470B-9577-C2B965FA6F79}"/>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749854" y="4228366"/>
            <a:ext cx="2629633" cy="262963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869489328"/>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7" name="Picture 2" descr="Image result for ramsey number r(4 4)">
            <a:extLst>
              <a:ext uri="{FF2B5EF4-FFF2-40B4-BE49-F238E27FC236}">
                <a16:creationId xmlns:a16="http://schemas.microsoft.com/office/drawing/2014/main" id="{50449ACB-3E72-4ADF-B395-7B1A32430FB2}"/>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643467" y="783167"/>
            <a:ext cx="5291666" cy="5291666"/>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Ramsey number R(4, 4) - counter example on 17 nodes">
            <a:extLst>
              <a:ext uri="{FF2B5EF4-FFF2-40B4-BE49-F238E27FC236}">
                <a16:creationId xmlns:a16="http://schemas.microsoft.com/office/drawing/2014/main" id="{A482C42A-4F7B-41EC-B0FD-A088FFAD9A12}"/>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6256865" y="783166"/>
            <a:ext cx="5291667" cy="529166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9036724"/>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prestige"/>
      </p:transition>
    </mc:Choice>
    <mc:Fallback>
      <p:transition spd="slow">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0EC4-1661-4CF9-B849-F635ED8E7C6D}"/>
              </a:ext>
            </a:extLst>
          </p:cNvPr>
          <p:cNvSpPr>
            <a:spLocks noGrp="1"/>
          </p:cNvSpPr>
          <p:nvPr>
            <p:ph type="title"/>
          </p:nvPr>
        </p:nvSpPr>
        <p:spPr/>
        <p:txBody>
          <a:bodyPr/>
          <a:lstStyle/>
          <a:p>
            <a:r>
              <a:rPr lang="en-US" dirty="0">
                <a:latin typeface="Baskerville Old Face" panose="02020602080505020303" pitchFamily="18" charset="0"/>
              </a:rPr>
              <a:t>The Handshake Problem</a:t>
            </a:r>
          </a:p>
        </p:txBody>
      </p:sp>
      <p:sp>
        <p:nvSpPr>
          <p:cNvPr id="3" name="Content Placeholder 2">
            <a:extLst>
              <a:ext uri="{FF2B5EF4-FFF2-40B4-BE49-F238E27FC236}">
                <a16:creationId xmlns:a16="http://schemas.microsoft.com/office/drawing/2014/main" id="{39B0F8F0-A1FB-412B-BAE5-B16421954BA9}"/>
              </a:ext>
            </a:extLst>
          </p:cNvPr>
          <p:cNvSpPr>
            <a:spLocks noGrp="1"/>
          </p:cNvSpPr>
          <p:nvPr>
            <p:ph idx="1"/>
          </p:nvPr>
        </p:nvSpPr>
        <p:spPr/>
        <p:txBody>
          <a:bodyPr/>
          <a:lstStyle/>
          <a:p>
            <a:r>
              <a:rPr lang="en-US" dirty="0">
                <a:latin typeface="Baskerville Old Face" panose="02020602080505020303" pitchFamily="18" charset="0"/>
              </a:rPr>
              <a:t>Suppose 12 people are in a room. If everyone were to shake hands with everyone else, without shaking their own hand and without shaking hands with the same person more than once, how many handshakes are made?</a:t>
            </a:r>
          </a:p>
          <a:p>
            <a:r>
              <a:rPr lang="en-US" dirty="0">
                <a:latin typeface="Baskerville Old Face" panose="02020602080505020303" pitchFamily="18" charset="0"/>
              </a:rPr>
              <a:t>This is a classic problem in Ramsey theory, and is often used as an introductory problem.</a:t>
            </a:r>
          </a:p>
        </p:txBody>
      </p:sp>
    </p:spTree>
    <p:extLst>
      <p:ext uri="{BB962C8B-B14F-4D97-AF65-F5344CB8AC3E}">
        <p14:creationId xmlns:p14="http://schemas.microsoft.com/office/powerpoint/2010/main" val="345142605"/>
      </p:ext>
    </p:extLst>
  </p:cSld>
  <p:clrMapOvr>
    <a:masterClrMapping/>
  </p:clrMapOvr>
  <p:transition spd="slow">
    <p:randomBar dir="vert"/>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0EC4-1661-4CF9-B849-F635ED8E7C6D}"/>
              </a:ext>
            </a:extLst>
          </p:cNvPr>
          <p:cNvSpPr>
            <a:spLocks noGrp="1"/>
          </p:cNvSpPr>
          <p:nvPr>
            <p:ph type="title"/>
          </p:nvPr>
        </p:nvSpPr>
        <p:spPr/>
        <p:txBody>
          <a:bodyPr/>
          <a:lstStyle/>
          <a:p>
            <a:r>
              <a:rPr lang="en-US" dirty="0">
                <a:latin typeface="Baskerville Old Face" panose="02020602080505020303" pitchFamily="18" charset="0"/>
              </a:rPr>
              <a:t>The Handshake Problem: Solution 1</a:t>
            </a:r>
          </a:p>
        </p:txBody>
      </p:sp>
      <p:sp>
        <p:nvSpPr>
          <p:cNvPr id="3" name="Content Placeholder 2">
            <a:extLst>
              <a:ext uri="{FF2B5EF4-FFF2-40B4-BE49-F238E27FC236}">
                <a16:creationId xmlns:a16="http://schemas.microsoft.com/office/drawing/2014/main" id="{39B0F8F0-A1FB-412B-BAE5-B16421954BA9}"/>
              </a:ext>
            </a:extLst>
          </p:cNvPr>
          <p:cNvSpPr>
            <a:spLocks noGrp="1"/>
          </p:cNvSpPr>
          <p:nvPr>
            <p:ph idx="1"/>
          </p:nvPr>
        </p:nvSpPr>
        <p:spPr/>
        <p:txBody>
          <a:bodyPr/>
          <a:lstStyle/>
          <a:p>
            <a:r>
              <a:rPr lang="en-US" dirty="0">
                <a:latin typeface="Baskerville Old Face" panose="02020602080505020303" pitchFamily="18" charset="0"/>
              </a:rPr>
              <a:t>Have all 12 people line up and have the person at the end of the line step out and move down the line, shaking hands with each person, then move into a separate group. Repeat this process until everyone is in the new group, and count up the number of handshakes.</a:t>
            </a:r>
          </a:p>
          <a:p>
            <a:r>
              <a:rPr lang="en-US" dirty="0">
                <a:latin typeface="Baskerville Old Face" panose="02020602080505020303" pitchFamily="18" charset="0"/>
              </a:rPr>
              <a:t>This will result in the solution 11+10+9+8+7+6+5+4+3+2+1+0 = 66</a:t>
            </a:r>
          </a:p>
        </p:txBody>
      </p:sp>
    </p:spTree>
    <p:extLst>
      <p:ext uri="{BB962C8B-B14F-4D97-AF65-F5344CB8AC3E}">
        <p14:creationId xmlns:p14="http://schemas.microsoft.com/office/powerpoint/2010/main" val="363676033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fallOver"/>
      </p:transition>
    </mc:Choice>
    <mc:Fallback>
      <p:transition spd="slow">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0EC4-1661-4CF9-B849-F635ED8E7C6D}"/>
              </a:ext>
            </a:extLst>
          </p:cNvPr>
          <p:cNvSpPr>
            <a:spLocks noGrp="1"/>
          </p:cNvSpPr>
          <p:nvPr>
            <p:ph type="title"/>
          </p:nvPr>
        </p:nvSpPr>
        <p:spPr/>
        <p:txBody>
          <a:bodyPr/>
          <a:lstStyle/>
          <a:p>
            <a:r>
              <a:rPr lang="en-US" dirty="0">
                <a:latin typeface="Baskerville Old Face" panose="02020602080505020303" pitchFamily="18" charset="0"/>
              </a:rPr>
              <a:t>The Handshake Problem: Solution 2</a:t>
            </a:r>
          </a:p>
        </p:txBody>
      </p:sp>
      <p:sp>
        <p:nvSpPr>
          <p:cNvPr id="3" name="Content Placeholder 2">
            <a:extLst>
              <a:ext uri="{FF2B5EF4-FFF2-40B4-BE49-F238E27FC236}">
                <a16:creationId xmlns:a16="http://schemas.microsoft.com/office/drawing/2014/main" id="{39B0F8F0-A1FB-412B-BAE5-B16421954BA9}"/>
              </a:ext>
            </a:extLst>
          </p:cNvPr>
          <p:cNvSpPr>
            <a:spLocks noGrp="1"/>
          </p:cNvSpPr>
          <p:nvPr>
            <p:ph idx="1"/>
          </p:nvPr>
        </p:nvSpPr>
        <p:spPr/>
        <p:txBody>
          <a:bodyPr/>
          <a:lstStyle/>
          <a:p>
            <a:r>
              <a:rPr lang="en-US" dirty="0">
                <a:latin typeface="Baskerville Old Face" panose="02020602080505020303" pitchFamily="18" charset="0"/>
              </a:rPr>
              <a:t>Create a square of size n*n, where n is the number of people.</a:t>
            </a:r>
          </a:p>
          <a:p>
            <a:r>
              <a:rPr lang="en-US" dirty="0">
                <a:latin typeface="Baskerville Old Face" panose="02020602080505020303" pitchFamily="18" charset="0"/>
              </a:rPr>
              <a:t>Fill in dots in a fashion similar to Solution 1.</a:t>
            </a:r>
          </a:p>
          <a:p>
            <a:pPr lvl="1"/>
            <a:r>
              <a:rPr lang="en-US" dirty="0">
                <a:latin typeface="Baskerville Old Face" panose="02020602080505020303" pitchFamily="18" charset="0"/>
              </a:rPr>
              <a:t>This creates a triangle.</a:t>
            </a:r>
          </a:p>
          <a:p>
            <a:r>
              <a:rPr lang="en-US" dirty="0">
                <a:latin typeface="Baskerville Old Face" panose="02020602080505020303" pitchFamily="18" charset="0"/>
              </a:rPr>
              <a:t>This gives us the equation x = (n*(n-1))/2</a:t>
            </a:r>
          </a:p>
        </p:txBody>
      </p:sp>
      <p:pic>
        <p:nvPicPr>
          <p:cNvPr id="4" name="Picture 3">
            <a:extLst>
              <a:ext uri="{FF2B5EF4-FFF2-40B4-BE49-F238E27FC236}">
                <a16:creationId xmlns:a16="http://schemas.microsoft.com/office/drawing/2014/main" id="{C62219A3-1742-4DC5-84E0-5211B721E394}"/>
              </a:ext>
            </a:extLst>
          </p:cNvPr>
          <p:cNvPicPr>
            <a:picLocks noChangeAspect="1"/>
          </p:cNvPicPr>
          <p:nvPr/>
        </p:nvPicPr>
        <p:blipFill>
          <a:blip r:embed="rId2"/>
          <a:stretch>
            <a:fillRect/>
          </a:stretch>
        </p:blipFill>
        <p:spPr>
          <a:xfrm>
            <a:off x="7677150" y="2362200"/>
            <a:ext cx="4514850" cy="4495800"/>
          </a:xfrm>
          <a:prstGeom prst="rect">
            <a:avLst/>
          </a:prstGeom>
        </p:spPr>
      </p:pic>
    </p:spTree>
    <p:extLst>
      <p:ext uri="{BB962C8B-B14F-4D97-AF65-F5344CB8AC3E}">
        <p14:creationId xmlns:p14="http://schemas.microsoft.com/office/powerpoint/2010/main" val="1030407749"/>
      </p:ext>
    </p:extLst>
  </p:cSld>
  <p:clrMapOvr>
    <a:masterClrMapping/>
  </p:clrMapOvr>
  <mc:AlternateContent xmlns:mc="http://schemas.openxmlformats.org/markup-compatibility/2006">
    <mc:Choice xmlns:p14="http://schemas.microsoft.com/office/powerpoint/2010/main" Requires="p14">
      <p:transition spd="slow" p14:dur="3000">
        <p14:shred/>
      </p:transition>
    </mc:Choice>
    <mc:Fallback>
      <p:transition spd="slow">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0EC4-1661-4CF9-B849-F635ED8E7C6D}"/>
              </a:ext>
            </a:extLst>
          </p:cNvPr>
          <p:cNvSpPr>
            <a:spLocks noGrp="1"/>
          </p:cNvSpPr>
          <p:nvPr>
            <p:ph type="title"/>
          </p:nvPr>
        </p:nvSpPr>
        <p:spPr/>
        <p:txBody>
          <a:bodyPr/>
          <a:lstStyle/>
          <a:p>
            <a:r>
              <a:rPr lang="en-US" dirty="0">
                <a:latin typeface="Baskerville Old Face" panose="02020602080505020303" pitchFamily="18" charset="0"/>
              </a:rPr>
              <a:t>The Handshake Problem: Solution 3</a:t>
            </a:r>
          </a:p>
        </p:txBody>
      </p:sp>
      <p:sp>
        <p:nvSpPr>
          <p:cNvPr id="3" name="Content Placeholder 2">
            <a:extLst>
              <a:ext uri="{FF2B5EF4-FFF2-40B4-BE49-F238E27FC236}">
                <a16:creationId xmlns:a16="http://schemas.microsoft.com/office/drawing/2014/main" id="{39B0F8F0-A1FB-412B-BAE5-B16421954BA9}"/>
              </a:ext>
            </a:extLst>
          </p:cNvPr>
          <p:cNvSpPr>
            <a:spLocks noGrp="1"/>
          </p:cNvSpPr>
          <p:nvPr>
            <p:ph idx="1"/>
          </p:nvPr>
        </p:nvSpPr>
        <p:spPr/>
        <p:txBody>
          <a:bodyPr/>
          <a:lstStyle/>
          <a:p>
            <a:r>
              <a:rPr lang="en-US" dirty="0">
                <a:latin typeface="Baskerville Old Face" panose="02020602080505020303" pitchFamily="18" charset="0"/>
              </a:rPr>
              <a:t>Create a graph with points equal to the number of people.</a:t>
            </a:r>
          </a:p>
          <a:p>
            <a:r>
              <a:rPr lang="en-US" dirty="0">
                <a:latin typeface="Baskerville Old Face" panose="02020602080505020303" pitchFamily="18" charset="0"/>
              </a:rPr>
              <a:t>Connect the points to each other in every way possible, then count the vertices.</a:t>
            </a:r>
          </a:p>
        </p:txBody>
      </p:sp>
    </p:spTree>
    <p:extLst>
      <p:ext uri="{BB962C8B-B14F-4D97-AF65-F5344CB8AC3E}">
        <p14:creationId xmlns:p14="http://schemas.microsoft.com/office/powerpoint/2010/main" val="3409237265"/>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pageCurlDouble"/>
      </p:transition>
    </mc:Choice>
    <mc:Fallback>
      <p:transition spd="slow">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0EC4-1661-4CF9-B849-F635ED8E7C6D}"/>
              </a:ext>
            </a:extLst>
          </p:cNvPr>
          <p:cNvSpPr>
            <a:spLocks noGrp="1"/>
          </p:cNvSpPr>
          <p:nvPr>
            <p:ph type="title"/>
          </p:nvPr>
        </p:nvSpPr>
        <p:spPr/>
        <p:txBody>
          <a:bodyPr/>
          <a:lstStyle/>
          <a:p>
            <a:r>
              <a:rPr lang="en-US" dirty="0">
                <a:latin typeface="Baskerville Old Face" panose="02020602080505020303" pitchFamily="18" charset="0"/>
              </a:rPr>
              <a:t>The Handshake Problem: Solution 3</a:t>
            </a:r>
          </a:p>
        </p:txBody>
      </p:sp>
      <p:sp>
        <p:nvSpPr>
          <p:cNvPr id="4" name="Oval 3">
            <a:extLst>
              <a:ext uri="{FF2B5EF4-FFF2-40B4-BE49-F238E27FC236}">
                <a16:creationId xmlns:a16="http://schemas.microsoft.com/office/drawing/2014/main" id="{0296018D-91B0-41C4-8A6F-5A315F56928F}"/>
              </a:ext>
            </a:extLst>
          </p:cNvPr>
          <p:cNvSpPr/>
          <p:nvPr/>
        </p:nvSpPr>
        <p:spPr>
          <a:xfrm>
            <a:off x="4041911" y="1690688"/>
            <a:ext cx="371061" cy="371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a:extLst>
              <a:ext uri="{FF2B5EF4-FFF2-40B4-BE49-F238E27FC236}">
                <a16:creationId xmlns:a16="http://schemas.microsoft.com/office/drawing/2014/main" id="{58185F95-6584-4265-940A-A33F051732F5}"/>
              </a:ext>
            </a:extLst>
          </p:cNvPr>
          <p:cNvSpPr/>
          <p:nvPr/>
        </p:nvSpPr>
        <p:spPr>
          <a:xfrm>
            <a:off x="3478695" y="2442750"/>
            <a:ext cx="371061" cy="371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C6BFB178-0E70-4476-8568-FFF9E441D029}"/>
              </a:ext>
            </a:extLst>
          </p:cNvPr>
          <p:cNvSpPr/>
          <p:nvPr/>
        </p:nvSpPr>
        <p:spPr>
          <a:xfrm>
            <a:off x="3478694" y="3575811"/>
            <a:ext cx="371061" cy="371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6053AE07-97A5-43DD-A0FC-6B0C476AA0AC}"/>
              </a:ext>
            </a:extLst>
          </p:cNvPr>
          <p:cNvSpPr/>
          <p:nvPr/>
        </p:nvSpPr>
        <p:spPr>
          <a:xfrm>
            <a:off x="3478693" y="4708872"/>
            <a:ext cx="371061" cy="371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D04BBE1A-1D58-47AD-BA98-54CB41A66B0D}"/>
              </a:ext>
            </a:extLst>
          </p:cNvPr>
          <p:cNvSpPr/>
          <p:nvPr/>
        </p:nvSpPr>
        <p:spPr>
          <a:xfrm>
            <a:off x="4041910" y="5674208"/>
            <a:ext cx="371061" cy="371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B4A9C1A1-6E71-432E-BA9B-AA3A8176BE1A}"/>
              </a:ext>
            </a:extLst>
          </p:cNvPr>
          <p:cNvSpPr/>
          <p:nvPr/>
        </p:nvSpPr>
        <p:spPr>
          <a:xfrm>
            <a:off x="5261113" y="1696279"/>
            <a:ext cx="371061" cy="371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C3D97881-26F4-4742-A94F-C12771663C97}"/>
              </a:ext>
            </a:extLst>
          </p:cNvPr>
          <p:cNvSpPr/>
          <p:nvPr/>
        </p:nvSpPr>
        <p:spPr>
          <a:xfrm>
            <a:off x="6480315" y="1696278"/>
            <a:ext cx="371061" cy="371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a:extLst>
              <a:ext uri="{FF2B5EF4-FFF2-40B4-BE49-F238E27FC236}">
                <a16:creationId xmlns:a16="http://schemas.microsoft.com/office/drawing/2014/main" id="{6A31D6E4-3798-4AB6-9450-BCBCEF9C80AB}"/>
              </a:ext>
            </a:extLst>
          </p:cNvPr>
          <p:cNvSpPr/>
          <p:nvPr/>
        </p:nvSpPr>
        <p:spPr>
          <a:xfrm>
            <a:off x="6480314" y="5674207"/>
            <a:ext cx="371061" cy="371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a:extLst>
              <a:ext uri="{FF2B5EF4-FFF2-40B4-BE49-F238E27FC236}">
                <a16:creationId xmlns:a16="http://schemas.microsoft.com/office/drawing/2014/main" id="{76D535C7-1F83-4239-BFBE-A14B43BA15DD}"/>
              </a:ext>
            </a:extLst>
          </p:cNvPr>
          <p:cNvSpPr/>
          <p:nvPr/>
        </p:nvSpPr>
        <p:spPr>
          <a:xfrm>
            <a:off x="6957390" y="4706594"/>
            <a:ext cx="371061" cy="371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a:extLst>
              <a:ext uri="{FF2B5EF4-FFF2-40B4-BE49-F238E27FC236}">
                <a16:creationId xmlns:a16="http://schemas.microsoft.com/office/drawing/2014/main" id="{D94BD13A-28B0-4C84-9D4D-C109A8C4ACF2}"/>
              </a:ext>
            </a:extLst>
          </p:cNvPr>
          <p:cNvSpPr/>
          <p:nvPr/>
        </p:nvSpPr>
        <p:spPr>
          <a:xfrm>
            <a:off x="6957391" y="3575811"/>
            <a:ext cx="371061" cy="371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a:extLst>
              <a:ext uri="{FF2B5EF4-FFF2-40B4-BE49-F238E27FC236}">
                <a16:creationId xmlns:a16="http://schemas.microsoft.com/office/drawing/2014/main" id="{94A81BDE-2914-47D8-9E58-0AD556AE5C9F}"/>
              </a:ext>
            </a:extLst>
          </p:cNvPr>
          <p:cNvSpPr/>
          <p:nvPr/>
        </p:nvSpPr>
        <p:spPr>
          <a:xfrm>
            <a:off x="6957392" y="2442750"/>
            <a:ext cx="371061" cy="371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a:extLst>
              <a:ext uri="{FF2B5EF4-FFF2-40B4-BE49-F238E27FC236}">
                <a16:creationId xmlns:a16="http://schemas.microsoft.com/office/drawing/2014/main" id="{4D822F18-5940-4DCB-894E-679A5D862526}"/>
              </a:ext>
            </a:extLst>
          </p:cNvPr>
          <p:cNvSpPr/>
          <p:nvPr/>
        </p:nvSpPr>
        <p:spPr>
          <a:xfrm>
            <a:off x="5294243" y="5674208"/>
            <a:ext cx="371061" cy="371061"/>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7" name="Straight Connector 16">
            <a:extLst>
              <a:ext uri="{FF2B5EF4-FFF2-40B4-BE49-F238E27FC236}">
                <a16:creationId xmlns:a16="http://schemas.microsoft.com/office/drawing/2014/main" id="{DE275CBB-4696-4B07-B1C8-FE98C015F4D4}"/>
              </a:ext>
            </a:extLst>
          </p:cNvPr>
          <p:cNvCxnSpPr>
            <a:stCxn id="4" idx="5"/>
            <a:endCxn id="11" idx="1"/>
          </p:cNvCxnSpPr>
          <p:nvPr/>
        </p:nvCxnSpPr>
        <p:spPr>
          <a:xfrm>
            <a:off x="4358631" y="2007408"/>
            <a:ext cx="2176024" cy="3721140"/>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cxnSp>
        <p:nvCxnSpPr>
          <p:cNvPr id="18" name="Straight Connector 17">
            <a:extLst>
              <a:ext uri="{FF2B5EF4-FFF2-40B4-BE49-F238E27FC236}">
                <a16:creationId xmlns:a16="http://schemas.microsoft.com/office/drawing/2014/main" id="{09E2074D-5CF9-41AA-A54A-3EA132869226}"/>
              </a:ext>
            </a:extLst>
          </p:cNvPr>
          <p:cNvCxnSpPr>
            <a:cxnSpLocks/>
            <a:stCxn id="4" idx="4"/>
            <a:endCxn id="15" idx="0"/>
          </p:cNvCxnSpPr>
          <p:nvPr/>
        </p:nvCxnSpPr>
        <p:spPr>
          <a:xfrm>
            <a:off x="4227442" y="2061749"/>
            <a:ext cx="1252332" cy="3612459"/>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cxnSp>
        <p:nvCxnSpPr>
          <p:cNvPr id="21" name="Straight Connector 20">
            <a:extLst>
              <a:ext uri="{FF2B5EF4-FFF2-40B4-BE49-F238E27FC236}">
                <a16:creationId xmlns:a16="http://schemas.microsoft.com/office/drawing/2014/main" id="{D0BCF287-E2EC-4A13-9A8B-9FF3C86E7C42}"/>
              </a:ext>
            </a:extLst>
          </p:cNvPr>
          <p:cNvCxnSpPr>
            <a:cxnSpLocks/>
            <a:stCxn id="4" idx="3"/>
            <a:endCxn id="5" idx="7"/>
          </p:cNvCxnSpPr>
          <p:nvPr/>
        </p:nvCxnSpPr>
        <p:spPr>
          <a:xfrm flipH="1">
            <a:off x="3795415" y="2007408"/>
            <a:ext cx="300837" cy="489683"/>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cxnSp>
        <p:nvCxnSpPr>
          <p:cNvPr id="25" name="Straight Connector 24">
            <a:extLst>
              <a:ext uri="{FF2B5EF4-FFF2-40B4-BE49-F238E27FC236}">
                <a16:creationId xmlns:a16="http://schemas.microsoft.com/office/drawing/2014/main" id="{05019D15-5211-4738-9646-87C6AAB10C97}"/>
              </a:ext>
            </a:extLst>
          </p:cNvPr>
          <p:cNvCxnSpPr>
            <a:cxnSpLocks/>
            <a:stCxn id="4" idx="4"/>
            <a:endCxn id="8" idx="0"/>
          </p:cNvCxnSpPr>
          <p:nvPr/>
        </p:nvCxnSpPr>
        <p:spPr>
          <a:xfrm flipH="1">
            <a:off x="4227441" y="2061749"/>
            <a:ext cx="1" cy="3612459"/>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cxnSp>
        <p:nvCxnSpPr>
          <p:cNvPr id="28" name="Straight Connector 27">
            <a:extLst>
              <a:ext uri="{FF2B5EF4-FFF2-40B4-BE49-F238E27FC236}">
                <a16:creationId xmlns:a16="http://schemas.microsoft.com/office/drawing/2014/main" id="{01B59A31-1F18-4F9F-8C70-F763675EC66A}"/>
              </a:ext>
            </a:extLst>
          </p:cNvPr>
          <p:cNvCxnSpPr>
            <a:cxnSpLocks/>
            <a:stCxn id="4" idx="4"/>
            <a:endCxn id="7" idx="7"/>
          </p:cNvCxnSpPr>
          <p:nvPr/>
        </p:nvCxnSpPr>
        <p:spPr>
          <a:xfrm flipH="1">
            <a:off x="3795413" y="2061749"/>
            <a:ext cx="432029" cy="2701464"/>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cxnSp>
        <p:nvCxnSpPr>
          <p:cNvPr id="31" name="Straight Connector 30">
            <a:extLst>
              <a:ext uri="{FF2B5EF4-FFF2-40B4-BE49-F238E27FC236}">
                <a16:creationId xmlns:a16="http://schemas.microsoft.com/office/drawing/2014/main" id="{8BCEDC73-0E27-4A65-BF40-A1CF84CCA921}"/>
              </a:ext>
            </a:extLst>
          </p:cNvPr>
          <p:cNvCxnSpPr>
            <a:cxnSpLocks/>
            <a:stCxn id="4" idx="3"/>
            <a:endCxn id="6" idx="0"/>
          </p:cNvCxnSpPr>
          <p:nvPr/>
        </p:nvCxnSpPr>
        <p:spPr>
          <a:xfrm flipH="1">
            <a:off x="3664225" y="2007408"/>
            <a:ext cx="432027" cy="1568403"/>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cxnSp>
        <p:nvCxnSpPr>
          <p:cNvPr id="35" name="Straight Connector 34">
            <a:extLst>
              <a:ext uri="{FF2B5EF4-FFF2-40B4-BE49-F238E27FC236}">
                <a16:creationId xmlns:a16="http://schemas.microsoft.com/office/drawing/2014/main" id="{1783F696-3BC5-41E4-ADA3-F7B4F6B1AB51}"/>
              </a:ext>
            </a:extLst>
          </p:cNvPr>
          <p:cNvCxnSpPr>
            <a:cxnSpLocks/>
            <a:stCxn id="4" idx="5"/>
            <a:endCxn id="12" idx="1"/>
          </p:cNvCxnSpPr>
          <p:nvPr/>
        </p:nvCxnSpPr>
        <p:spPr>
          <a:xfrm>
            <a:off x="4358631" y="2007408"/>
            <a:ext cx="2653100" cy="2753527"/>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cxnSp>
        <p:nvCxnSpPr>
          <p:cNvPr id="38" name="Straight Connector 37">
            <a:extLst>
              <a:ext uri="{FF2B5EF4-FFF2-40B4-BE49-F238E27FC236}">
                <a16:creationId xmlns:a16="http://schemas.microsoft.com/office/drawing/2014/main" id="{4D073ACE-E16B-42E7-9BE0-94F6E088CBE1}"/>
              </a:ext>
            </a:extLst>
          </p:cNvPr>
          <p:cNvCxnSpPr>
            <a:cxnSpLocks/>
            <a:stCxn id="4" idx="5"/>
            <a:endCxn id="13" idx="2"/>
          </p:cNvCxnSpPr>
          <p:nvPr/>
        </p:nvCxnSpPr>
        <p:spPr>
          <a:xfrm>
            <a:off x="4358631" y="2007408"/>
            <a:ext cx="2598760" cy="1753934"/>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cxnSp>
        <p:nvCxnSpPr>
          <p:cNvPr id="41" name="Straight Connector 40">
            <a:extLst>
              <a:ext uri="{FF2B5EF4-FFF2-40B4-BE49-F238E27FC236}">
                <a16:creationId xmlns:a16="http://schemas.microsoft.com/office/drawing/2014/main" id="{DA2E391D-0FB6-4BD8-A9C6-69CFA609B04C}"/>
              </a:ext>
            </a:extLst>
          </p:cNvPr>
          <p:cNvCxnSpPr>
            <a:cxnSpLocks/>
            <a:stCxn id="4" idx="6"/>
            <a:endCxn id="14" idx="2"/>
          </p:cNvCxnSpPr>
          <p:nvPr/>
        </p:nvCxnSpPr>
        <p:spPr>
          <a:xfrm>
            <a:off x="4412972" y="1876219"/>
            <a:ext cx="2544420" cy="752062"/>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cxnSp>
        <p:nvCxnSpPr>
          <p:cNvPr id="44" name="Straight Connector 43">
            <a:extLst>
              <a:ext uri="{FF2B5EF4-FFF2-40B4-BE49-F238E27FC236}">
                <a16:creationId xmlns:a16="http://schemas.microsoft.com/office/drawing/2014/main" id="{5307B7B4-E1B2-40BE-960B-BFBD4C1FD223}"/>
              </a:ext>
            </a:extLst>
          </p:cNvPr>
          <p:cNvCxnSpPr>
            <a:cxnSpLocks/>
            <a:stCxn id="4" idx="6"/>
            <a:endCxn id="10" idx="2"/>
          </p:cNvCxnSpPr>
          <p:nvPr/>
        </p:nvCxnSpPr>
        <p:spPr>
          <a:xfrm>
            <a:off x="4412972" y="1876219"/>
            <a:ext cx="2067343" cy="5590"/>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cxnSp>
        <p:nvCxnSpPr>
          <p:cNvPr id="47" name="Straight Connector 46">
            <a:extLst>
              <a:ext uri="{FF2B5EF4-FFF2-40B4-BE49-F238E27FC236}">
                <a16:creationId xmlns:a16="http://schemas.microsoft.com/office/drawing/2014/main" id="{8B1897D5-2118-45B3-97BC-3853A2A7B9A0}"/>
              </a:ext>
            </a:extLst>
          </p:cNvPr>
          <p:cNvCxnSpPr>
            <a:cxnSpLocks/>
            <a:stCxn id="4" idx="7"/>
            <a:endCxn id="9" idx="1"/>
          </p:cNvCxnSpPr>
          <p:nvPr/>
        </p:nvCxnSpPr>
        <p:spPr>
          <a:xfrm>
            <a:off x="4358631" y="1745029"/>
            <a:ext cx="956823" cy="5591"/>
          </a:xfrm>
          <a:prstGeom prst="line">
            <a:avLst/>
          </a:prstGeom>
          <a:ln>
            <a:solidFill>
              <a:srgbClr val="C00000"/>
            </a:solidFill>
          </a:ln>
        </p:spPr>
        <p:style>
          <a:lnRef idx="3">
            <a:schemeClr val="dk1"/>
          </a:lnRef>
          <a:fillRef idx="0">
            <a:schemeClr val="dk1"/>
          </a:fillRef>
          <a:effectRef idx="2">
            <a:schemeClr val="dk1"/>
          </a:effectRef>
          <a:fontRef idx="minor">
            <a:schemeClr val="tx1"/>
          </a:fontRef>
        </p:style>
      </p:cxnSp>
      <p:cxnSp>
        <p:nvCxnSpPr>
          <p:cNvPr id="50" name="Straight Connector 49">
            <a:extLst>
              <a:ext uri="{FF2B5EF4-FFF2-40B4-BE49-F238E27FC236}">
                <a16:creationId xmlns:a16="http://schemas.microsoft.com/office/drawing/2014/main" id="{769A9E5C-5D83-44F7-AEA0-FC3CD28105CD}"/>
              </a:ext>
            </a:extLst>
          </p:cNvPr>
          <p:cNvCxnSpPr>
            <a:cxnSpLocks/>
            <a:stCxn id="5" idx="7"/>
            <a:endCxn id="9" idx="2"/>
          </p:cNvCxnSpPr>
          <p:nvPr/>
        </p:nvCxnSpPr>
        <p:spPr>
          <a:xfrm flipV="1">
            <a:off x="3795415" y="1881810"/>
            <a:ext cx="1465698" cy="615281"/>
          </a:xfrm>
          <a:prstGeom prst="line">
            <a:avLst/>
          </a:prstGeom>
          <a:ln>
            <a:solidFill>
              <a:schemeClr val="tx1">
                <a:lumMod val="95000"/>
                <a:lumOff val="5000"/>
              </a:schemeClr>
            </a:solidFill>
          </a:ln>
        </p:spPr>
        <p:style>
          <a:lnRef idx="3">
            <a:schemeClr val="dk1"/>
          </a:lnRef>
          <a:fillRef idx="0">
            <a:schemeClr val="dk1"/>
          </a:fillRef>
          <a:effectRef idx="2">
            <a:schemeClr val="dk1"/>
          </a:effectRef>
          <a:fontRef idx="minor">
            <a:schemeClr val="tx1"/>
          </a:fontRef>
        </p:style>
      </p:cxnSp>
      <p:cxnSp>
        <p:nvCxnSpPr>
          <p:cNvPr id="54" name="Straight Connector 53">
            <a:extLst>
              <a:ext uri="{FF2B5EF4-FFF2-40B4-BE49-F238E27FC236}">
                <a16:creationId xmlns:a16="http://schemas.microsoft.com/office/drawing/2014/main" id="{41951818-EB2B-4B12-9837-0A2009602A70}"/>
              </a:ext>
            </a:extLst>
          </p:cNvPr>
          <p:cNvCxnSpPr>
            <a:cxnSpLocks/>
            <a:stCxn id="5" idx="7"/>
            <a:endCxn id="10" idx="3"/>
          </p:cNvCxnSpPr>
          <p:nvPr/>
        </p:nvCxnSpPr>
        <p:spPr>
          <a:xfrm flipV="1">
            <a:off x="3795415" y="2012998"/>
            <a:ext cx="2739241" cy="484093"/>
          </a:xfrm>
          <a:prstGeom prst="line">
            <a:avLst/>
          </a:prstGeom>
          <a:ln>
            <a:solidFill>
              <a:schemeClr val="tx1">
                <a:lumMod val="95000"/>
                <a:lumOff val="5000"/>
              </a:schemeClr>
            </a:solidFill>
          </a:ln>
        </p:spPr>
        <p:style>
          <a:lnRef idx="3">
            <a:schemeClr val="dk1"/>
          </a:lnRef>
          <a:fillRef idx="0">
            <a:schemeClr val="dk1"/>
          </a:fillRef>
          <a:effectRef idx="2">
            <a:schemeClr val="dk1"/>
          </a:effectRef>
          <a:fontRef idx="minor">
            <a:schemeClr val="tx1"/>
          </a:fontRef>
        </p:style>
      </p:cxnSp>
      <p:cxnSp>
        <p:nvCxnSpPr>
          <p:cNvPr id="57" name="Straight Connector 56">
            <a:extLst>
              <a:ext uri="{FF2B5EF4-FFF2-40B4-BE49-F238E27FC236}">
                <a16:creationId xmlns:a16="http://schemas.microsoft.com/office/drawing/2014/main" id="{3F8F16C7-A732-4562-8F88-27AA1CFBEA8C}"/>
              </a:ext>
            </a:extLst>
          </p:cNvPr>
          <p:cNvCxnSpPr>
            <a:cxnSpLocks/>
            <a:stCxn id="5" idx="6"/>
            <a:endCxn id="14" idx="2"/>
          </p:cNvCxnSpPr>
          <p:nvPr/>
        </p:nvCxnSpPr>
        <p:spPr>
          <a:xfrm>
            <a:off x="3849756" y="2628281"/>
            <a:ext cx="3107636" cy="0"/>
          </a:xfrm>
          <a:prstGeom prst="line">
            <a:avLst/>
          </a:prstGeom>
          <a:ln>
            <a:solidFill>
              <a:schemeClr val="tx1">
                <a:lumMod val="95000"/>
                <a:lumOff val="5000"/>
              </a:schemeClr>
            </a:solidFill>
          </a:ln>
        </p:spPr>
        <p:style>
          <a:lnRef idx="3">
            <a:schemeClr val="dk1"/>
          </a:lnRef>
          <a:fillRef idx="0">
            <a:schemeClr val="dk1"/>
          </a:fillRef>
          <a:effectRef idx="2">
            <a:schemeClr val="dk1"/>
          </a:effectRef>
          <a:fontRef idx="minor">
            <a:schemeClr val="tx1"/>
          </a:fontRef>
        </p:style>
      </p:cxnSp>
      <p:cxnSp>
        <p:nvCxnSpPr>
          <p:cNvPr id="60" name="Straight Connector 59">
            <a:extLst>
              <a:ext uri="{FF2B5EF4-FFF2-40B4-BE49-F238E27FC236}">
                <a16:creationId xmlns:a16="http://schemas.microsoft.com/office/drawing/2014/main" id="{CA7FF950-D044-4B45-AE3C-72C954B6A202}"/>
              </a:ext>
            </a:extLst>
          </p:cNvPr>
          <p:cNvCxnSpPr>
            <a:cxnSpLocks/>
            <a:stCxn id="5" idx="6"/>
            <a:endCxn id="13" idx="2"/>
          </p:cNvCxnSpPr>
          <p:nvPr/>
        </p:nvCxnSpPr>
        <p:spPr>
          <a:xfrm>
            <a:off x="3849756" y="2628281"/>
            <a:ext cx="3107635" cy="1133061"/>
          </a:xfrm>
          <a:prstGeom prst="line">
            <a:avLst/>
          </a:prstGeom>
          <a:ln>
            <a:solidFill>
              <a:schemeClr val="tx1">
                <a:lumMod val="95000"/>
                <a:lumOff val="5000"/>
              </a:schemeClr>
            </a:solidFill>
          </a:ln>
        </p:spPr>
        <p:style>
          <a:lnRef idx="3">
            <a:schemeClr val="dk1"/>
          </a:lnRef>
          <a:fillRef idx="0">
            <a:schemeClr val="dk1"/>
          </a:fillRef>
          <a:effectRef idx="2">
            <a:schemeClr val="dk1"/>
          </a:effectRef>
          <a:fontRef idx="minor">
            <a:schemeClr val="tx1"/>
          </a:fontRef>
        </p:style>
      </p:cxnSp>
      <p:cxnSp>
        <p:nvCxnSpPr>
          <p:cNvPr id="63" name="Straight Connector 62">
            <a:extLst>
              <a:ext uri="{FF2B5EF4-FFF2-40B4-BE49-F238E27FC236}">
                <a16:creationId xmlns:a16="http://schemas.microsoft.com/office/drawing/2014/main" id="{501EB603-9A30-4D86-9DE9-7CB2443B0B32}"/>
              </a:ext>
            </a:extLst>
          </p:cNvPr>
          <p:cNvCxnSpPr>
            <a:cxnSpLocks/>
            <a:stCxn id="5" idx="6"/>
            <a:endCxn id="12" idx="2"/>
          </p:cNvCxnSpPr>
          <p:nvPr/>
        </p:nvCxnSpPr>
        <p:spPr>
          <a:xfrm>
            <a:off x="3849756" y="2628281"/>
            <a:ext cx="3107634" cy="2263844"/>
          </a:xfrm>
          <a:prstGeom prst="line">
            <a:avLst/>
          </a:prstGeom>
          <a:ln>
            <a:solidFill>
              <a:schemeClr val="tx1">
                <a:lumMod val="95000"/>
                <a:lumOff val="5000"/>
              </a:schemeClr>
            </a:solidFill>
          </a:ln>
        </p:spPr>
        <p:style>
          <a:lnRef idx="3">
            <a:schemeClr val="dk1"/>
          </a:lnRef>
          <a:fillRef idx="0">
            <a:schemeClr val="dk1"/>
          </a:fillRef>
          <a:effectRef idx="2">
            <a:schemeClr val="dk1"/>
          </a:effectRef>
          <a:fontRef idx="minor">
            <a:schemeClr val="tx1"/>
          </a:fontRef>
        </p:style>
      </p:cxnSp>
      <p:cxnSp>
        <p:nvCxnSpPr>
          <p:cNvPr id="66" name="Straight Connector 65">
            <a:extLst>
              <a:ext uri="{FF2B5EF4-FFF2-40B4-BE49-F238E27FC236}">
                <a16:creationId xmlns:a16="http://schemas.microsoft.com/office/drawing/2014/main" id="{43769735-FD4D-4B2C-9512-B624BA0FE1CC}"/>
              </a:ext>
            </a:extLst>
          </p:cNvPr>
          <p:cNvCxnSpPr>
            <a:cxnSpLocks/>
            <a:stCxn id="5" idx="5"/>
            <a:endCxn id="11" idx="1"/>
          </p:cNvCxnSpPr>
          <p:nvPr/>
        </p:nvCxnSpPr>
        <p:spPr>
          <a:xfrm>
            <a:off x="3795415" y="2759470"/>
            <a:ext cx="2739240" cy="2969078"/>
          </a:xfrm>
          <a:prstGeom prst="line">
            <a:avLst/>
          </a:prstGeom>
          <a:ln>
            <a:solidFill>
              <a:schemeClr val="tx1">
                <a:lumMod val="95000"/>
                <a:lumOff val="5000"/>
              </a:schemeClr>
            </a:solidFill>
          </a:ln>
        </p:spPr>
        <p:style>
          <a:lnRef idx="3">
            <a:schemeClr val="dk1"/>
          </a:lnRef>
          <a:fillRef idx="0">
            <a:schemeClr val="dk1"/>
          </a:fillRef>
          <a:effectRef idx="2">
            <a:schemeClr val="dk1"/>
          </a:effectRef>
          <a:fontRef idx="minor">
            <a:schemeClr val="tx1"/>
          </a:fontRef>
        </p:style>
      </p:cxnSp>
      <p:cxnSp>
        <p:nvCxnSpPr>
          <p:cNvPr id="69" name="Straight Connector 68">
            <a:extLst>
              <a:ext uri="{FF2B5EF4-FFF2-40B4-BE49-F238E27FC236}">
                <a16:creationId xmlns:a16="http://schemas.microsoft.com/office/drawing/2014/main" id="{886B6F20-3CF3-47B1-8C08-D3395B3A3495}"/>
              </a:ext>
            </a:extLst>
          </p:cNvPr>
          <p:cNvCxnSpPr>
            <a:cxnSpLocks/>
            <a:stCxn id="5" idx="5"/>
            <a:endCxn id="15" idx="0"/>
          </p:cNvCxnSpPr>
          <p:nvPr/>
        </p:nvCxnSpPr>
        <p:spPr>
          <a:xfrm>
            <a:off x="3795415" y="2759470"/>
            <a:ext cx="1684359" cy="2914738"/>
          </a:xfrm>
          <a:prstGeom prst="line">
            <a:avLst/>
          </a:prstGeom>
          <a:ln>
            <a:solidFill>
              <a:schemeClr val="tx1">
                <a:lumMod val="95000"/>
                <a:lumOff val="5000"/>
              </a:schemeClr>
            </a:solidFill>
          </a:ln>
        </p:spPr>
        <p:style>
          <a:lnRef idx="3">
            <a:schemeClr val="dk1"/>
          </a:lnRef>
          <a:fillRef idx="0">
            <a:schemeClr val="dk1"/>
          </a:fillRef>
          <a:effectRef idx="2">
            <a:schemeClr val="dk1"/>
          </a:effectRef>
          <a:fontRef idx="minor">
            <a:schemeClr val="tx1"/>
          </a:fontRef>
        </p:style>
      </p:cxnSp>
      <p:cxnSp>
        <p:nvCxnSpPr>
          <p:cNvPr id="72" name="Straight Connector 71">
            <a:extLst>
              <a:ext uri="{FF2B5EF4-FFF2-40B4-BE49-F238E27FC236}">
                <a16:creationId xmlns:a16="http://schemas.microsoft.com/office/drawing/2014/main" id="{10628C81-A1F2-454D-AF30-53E168BD7CC7}"/>
              </a:ext>
            </a:extLst>
          </p:cNvPr>
          <p:cNvCxnSpPr>
            <a:cxnSpLocks/>
            <a:stCxn id="5" idx="5"/>
            <a:endCxn id="8" idx="0"/>
          </p:cNvCxnSpPr>
          <p:nvPr/>
        </p:nvCxnSpPr>
        <p:spPr>
          <a:xfrm>
            <a:off x="3795415" y="2759470"/>
            <a:ext cx="432026" cy="2914738"/>
          </a:xfrm>
          <a:prstGeom prst="line">
            <a:avLst/>
          </a:prstGeom>
          <a:ln>
            <a:solidFill>
              <a:schemeClr val="tx1">
                <a:lumMod val="95000"/>
                <a:lumOff val="5000"/>
              </a:schemeClr>
            </a:solidFill>
          </a:ln>
        </p:spPr>
        <p:style>
          <a:lnRef idx="3">
            <a:schemeClr val="dk1"/>
          </a:lnRef>
          <a:fillRef idx="0">
            <a:schemeClr val="dk1"/>
          </a:fillRef>
          <a:effectRef idx="2">
            <a:schemeClr val="dk1"/>
          </a:effectRef>
          <a:fontRef idx="minor">
            <a:schemeClr val="tx1"/>
          </a:fontRef>
        </p:style>
      </p:cxnSp>
      <p:cxnSp>
        <p:nvCxnSpPr>
          <p:cNvPr id="76" name="Straight Connector 75">
            <a:extLst>
              <a:ext uri="{FF2B5EF4-FFF2-40B4-BE49-F238E27FC236}">
                <a16:creationId xmlns:a16="http://schemas.microsoft.com/office/drawing/2014/main" id="{13128D1A-7CC3-44B3-BE2C-2E3BC8EC084A}"/>
              </a:ext>
            </a:extLst>
          </p:cNvPr>
          <p:cNvCxnSpPr>
            <a:cxnSpLocks/>
            <a:stCxn id="5" idx="4"/>
            <a:endCxn id="7" idx="0"/>
          </p:cNvCxnSpPr>
          <p:nvPr/>
        </p:nvCxnSpPr>
        <p:spPr>
          <a:xfrm flipH="1">
            <a:off x="3664224" y="2813811"/>
            <a:ext cx="2" cy="1895061"/>
          </a:xfrm>
          <a:prstGeom prst="line">
            <a:avLst/>
          </a:prstGeom>
          <a:ln>
            <a:solidFill>
              <a:schemeClr val="tx1">
                <a:lumMod val="95000"/>
                <a:lumOff val="5000"/>
              </a:schemeClr>
            </a:solidFill>
          </a:ln>
        </p:spPr>
        <p:style>
          <a:lnRef idx="3">
            <a:schemeClr val="dk1"/>
          </a:lnRef>
          <a:fillRef idx="0">
            <a:schemeClr val="dk1"/>
          </a:fillRef>
          <a:effectRef idx="2">
            <a:schemeClr val="dk1"/>
          </a:effectRef>
          <a:fontRef idx="minor">
            <a:schemeClr val="tx1"/>
          </a:fontRef>
        </p:style>
      </p:cxnSp>
      <p:cxnSp>
        <p:nvCxnSpPr>
          <p:cNvPr id="79" name="Straight Connector 78">
            <a:extLst>
              <a:ext uri="{FF2B5EF4-FFF2-40B4-BE49-F238E27FC236}">
                <a16:creationId xmlns:a16="http://schemas.microsoft.com/office/drawing/2014/main" id="{5F028272-266E-4755-A664-FAA535285BCE}"/>
              </a:ext>
            </a:extLst>
          </p:cNvPr>
          <p:cNvCxnSpPr>
            <a:cxnSpLocks/>
            <a:stCxn id="5" idx="3"/>
            <a:endCxn id="6" idx="1"/>
          </p:cNvCxnSpPr>
          <p:nvPr/>
        </p:nvCxnSpPr>
        <p:spPr>
          <a:xfrm flipH="1">
            <a:off x="3533035" y="2759470"/>
            <a:ext cx="1" cy="870682"/>
          </a:xfrm>
          <a:prstGeom prst="line">
            <a:avLst/>
          </a:prstGeom>
          <a:ln>
            <a:solidFill>
              <a:schemeClr val="tx1">
                <a:lumMod val="95000"/>
                <a:lumOff val="5000"/>
              </a:schemeClr>
            </a:solidFill>
          </a:ln>
        </p:spPr>
        <p:style>
          <a:lnRef idx="3">
            <a:schemeClr val="dk1"/>
          </a:lnRef>
          <a:fillRef idx="0">
            <a:schemeClr val="dk1"/>
          </a:fillRef>
          <a:effectRef idx="2">
            <a:schemeClr val="dk1"/>
          </a:effectRef>
          <a:fontRef idx="minor">
            <a:schemeClr val="tx1"/>
          </a:fontRef>
        </p:style>
      </p:cxnSp>
      <p:cxnSp>
        <p:nvCxnSpPr>
          <p:cNvPr id="84" name="Straight Connector 83">
            <a:extLst>
              <a:ext uri="{FF2B5EF4-FFF2-40B4-BE49-F238E27FC236}">
                <a16:creationId xmlns:a16="http://schemas.microsoft.com/office/drawing/2014/main" id="{61F4646A-DFE9-40A6-8288-96781F9267A1}"/>
              </a:ext>
            </a:extLst>
          </p:cNvPr>
          <p:cNvCxnSpPr>
            <a:cxnSpLocks/>
            <a:stCxn id="6" idx="3"/>
            <a:endCxn id="7" idx="1"/>
          </p:cNvCxnSpPr>
          <p:nvPr/>
        </p:nvCxnSpPr>
        <p:spPr>
          <a:xfrm flipH="1">
            <a:off x="3533034" y="3892531"/>
            <a:ext cx="1" cy="870682"/>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87" name="Straight Connector 86">
            <a:extLst>
              <a:ext uri="{FF2B5EF4-FFF2-40B4-BE49-F238E27FC236}">
                <a16:creationId xmlns:a16="http://schemas.microsoft.com/office/drawing/2014/main" id="{A48F2FB7-446F-4720-810A-A71AEF5CF5F8}"/>
              </a:ext>
            </a:extLst>
          </p:cNvPr>
          <p:cNvCxnSpPr>
            <a:cxnSpLocks/>
            <a:stCxn id="6" idx="4"/>
            <a:endCxn id="8" idx="0"/>
          </p:cNvCxnSpPr>
          <p:nvPr/>
        </p:nvCxnSpPr>
        <p:spPr>
          <a:xfrm>
            <a:off x="3664225" y="3946872"/>
            <a:ext cx="563216" cy="1727336"/>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90" name="Straight Connector 89">
            <a:extLst>
              <a:ext uri="{FF2B5EF4-FFF2-40B4-BE49-F238E27FC236}">
                <a16:creationId xmlns:a16="http://schemas.microsoft.com/office/drawing/2014/main" id="{99626BE0-F5E8-4120-A5B2-16B37AF5DAEF}"/>
              </a:ext>
            </a:extLst>
          </p:cNvPr>
          <p:cNvCxnSpPr>
            <a:cxnSpLocks/>
            <a:stCxn id="6" idx="5"/>
            <a:endCxn id="15" idx="1"/>
          </p:cNvCxnSpPr>
          <p:nvPr/>
        </p:nvCxnSpPr>
        <p:spPr>
          <a:xfrm>
            <a:off x="3795414" y="3892531"/>
            <a:ext cx="1553170" cy="1836018"/>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94" name="Straight Connector 93">
            <a:extLst>
              <a:ext uri="{FF2B5EF4-FFF2-40B4-BE49-F238E27FC236}">
                <a16:creationId xmlns:a16="http://schemas.microsoft.com/office/drawing/2014/main" id="{AEDDBAE9-C3D4-427B-B04E-F0BC4848CE80}"/>
              </a:ext>
            </a:extLst>
          </p:cNvPr>
          <p:cNvCxnSpPr>
            <a:cxnSpLocks/>
            <a:stCxn id="6" idx="6"/>
            <a:endCxn id="11" idx="0"/>
          </p:cNvCxnSpPr>
          <p:nvPr/>
        </p:nvCxnSpPr>
        <p:spPr>
          <a:xfrm>
            <a:off x="3849755" y="3761342"/>
            <a:ext cx="2816090" cy="1912865"/>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97" name="Straight Connector 96">
            <a:extLst>
              <a:ext uri="{FF2B5EF4-FFF2-40B4-BE49-F238E27FC236}">
                <a16:creationId xmlns:a16="http://schemas.microsoft.com/office/drawing/2014/main" id="{7FA7B1F8-1F71-4674-B9B3-F1E2916F6E02}"/>
              </a:ext>
            </a:extLst>
          </p:cNvPr>
          <p:cNvCxnSpPr>
            <a:cxnSpLocks/>
            <a:stCxn id="6" idx="6"/>
            <a:endCxn id="12" idx="2"/>
          </p:cNvCxnSpPr>
          <p:nvPr/>
        </p:nvCxnSpPr>
        <p:spPr>
          <a:xfrm>
            <a:off x="3849755" y="3761342"/>
            <a:ext cx="3107635" cy="1130783"/>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100" name="Straight Connector 99">
            <a:extLst>
              <a:ext uri="{FF2B5EF4-FFF2-40B4-BE49-F238E27FC236}">
                <a16:creationId xmlns:a16="http://schemas.microsoft.com/office/drawing/2014/main" id="{9D6DCC01-F3F6-4A8C-972B-8EF8CA4EC41A}"/>
              </a:ext>
            </a:extLst>
          </p:cNvPr>
          <p:cNvCxnSpPr>
            <a:cxnSpLocks/>
            <a:stCxn id="6" idx="6"/>
            <a:endCxn id="13" idx="2"/>
          </p:cNvCxnSpPr>
          <p:nvPr/>
        </p:nvCxnSpPr>
        <p:spPr>
          <a:xfrm>
            <a:off x="3849755" y="3761342"/>
            <a:ext cx="3107636" cy="0"/>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103" name="Straight Connector 102">
            <a:extLst>
              <a:ext uri="{FF2B5EF4-FFF2-40B4-BE49-F238E27FC236}">
                <a16:creationId xmlns:a16="http://schemas.microsoft.com/office/drawing/2014/main" id="{E4A4EC8C-62A1-4EBB-B6E9-C12AC08D757F}"/>
              </a:ext>
            </a:extLst>
          </p:cNvPr>
          <p:cNvCxnSpPr>
            <a:cxnSpLocks/>
            <a:stCxn id="6" idx="7"/>
            <a:endCxn id="14" idx="2"/>
          </p:cNvCxnSpPr>
          <p:nvPr/>
        </p:nvCxnSpPr>
        <p:spPr>
          <a:xfrm flipV="1">
            <a:off x="3795414" y="2628281"/>
            <a:ext cx="3161978" cy="1001871"/>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106" name="Straight Connector 105">
            <a:extLst>
              <a:ext uri="{FF2B5EF4-FFF2-40B4-BE49-F238E27FC236}">
                <a16:creationId xmlns:a16="http://schemas.microsoft.com/office/drawing/2014/main" id="{A641A550-50F6-4DCA-98B9-E8B6FC2FB603}"/>
              </a:ext>
            </a:extLst>
          </p:cNvPr>
          <p:cNvCxnSpPr>
            <a:cxnSpLocks/>
            <a:stCxn id="6" idx="7"/>
            <a:endCxn id="10" idx="3"/>
          </p:cNvCxnSpPr>
          <p:nvPr/>
        </p:nvCxnSpPr>
        <p:spPr>
          <a:xfrm flipV="1">
            <a:off x="3795414" y="2012998"/>
            <a:ext cx="2739242" cy="1617154"/>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109" name="Straight Connector 108">
            <a:extLst>
              <a:ext uri="{FF2B5EF4-FFF2-40B4-BE49-F238E27FC236}">
                <a16:creationId xmlns:a16="http://schemas.microsoft.com/office/drawing/2014/main" id="{9B046B80-47D1-4BB1-A343-DEC192B63167}"/>
              </a:ext>
            </a:extLst>
          </p:cNvPr>
          <p:cNvCxnSpPr>
            <a:cxnSpLocks/>
            <a:stCxn id="6" idx="7"/>
            <a:endCxn id="9" idx="4"/>
          </p:cNvCxnSpPr>
          <p:nvPr/>
        </p:nvCxnSpPr>
        <p:spPr>
          <a:xfrm flipV="1">
            <a:off x="3795414" y="2067340"/>
            <a:ext cx="1651230" cy="1562812"/>
          </a:xfrm>
          <a:prstGeom prst="line">
            <a:avLst/>
          </a:prstGeom>
          <a:ln>
            <a:solidFill>
              <a:srgbClr val="FFFF00"/>
            </a:solidFill>
          </a:ln>
        </p:spPr>
        <p:style>
          <a:lnRef idx="3">
            <a:schemeClr val="dk1"/>
          </a:lnRef>
          <a:fillRef idx="0">
            <a:schemeClr val="dk1"/>
          </a:fillRef>
          <a:effectRef idx="2">
            <a:schemeClr val="dk1"/>
          </a:effectRef>
          <a:fontRef idx="minor">
            <a:schemeClr val="tx1"/>
          </a:fontRef>
        </p:style>
      </p:cxnSp>
      <p:cxnSp>
        <p:nvCxnSpPr>
          <p:cNvPr id="115" name="Straight Connector 114">
            <a:extLst>
              <a:ext uri="{FF2B5EF4-FFF2-40B4-BE49-F238E27FC236}">
                <a16:creationId xmlns:a16="http://schemas.microsoft.com/office/drawing/2014/main" id="{D27F1D7C-D354-477D-A26D-1F62BD768B41}"/>
              </a:ext>
            </a:extLst>
          </p:cNvPr>
          <p:cNvCxnSpPr>
            <a:cxnSpLocks/>
            <a:stCxn id="15" idx="2"/>
            <a:endCxn id="8" idx="6"/>
          </p:cNvCxnSpPr>
          <p:nvPr/>
        </p:nvCxnSpPr>
        <p:spPr>
          <a:xfrm flipH="1">
            <a:off x="4412971" y="5859739"/>
            <a:ext cx="881272" cy="0"/>
          </a:xfrm>
          <a:prstGeom prst="line">
            <a:avLst/>
          </a:prstGeom>
          <a:ln>
            <a:solidFill>
              <a:srgbClr val="00B050"/>
            </a:solidFill>
          </a:ln>
        </p:spPr>
        <p:style>
          <a:lnRef idx="3">
            <a:schemeClr val="dk1"/>
          </a:lnRef>
          <a:fillRef idx="0">
            <a:schemeClr val="dk1"/>
          </a:fillRef>
          <a:effectRef idx="2">
            <a:schemeClr val="dk1"/>
          </a:effectRef>
          <a:fontRef idx="minor">
            <a:schemeClr val="tx1"/>
          </a:fontRef>
        </p:style>
      </p:cxnSp>
      <p:cxnSp>
        <p:nvCxnSpPr>
          <p:cNvPr id="118" name="Straight Connector 117">
            <a:extLst>
              <a:ext uri="{FF2B5EF4-FFF2-40B4-BE49-F238E27FC236}">
                <a16:creationId xmlns:a16="http://schemas.microsoft.com/office/drawing/2014/main" id="{90B18C66-7646-478F-8503-B92466E7324C}"/>
              </a:ext>
            </a:extLst>
          </p:cNvPr>
          <p:cNvCxnSpPr>
            <a:cxnSpLocks/>
            <a:stCxn id="8" idx="7"/>
            <a:endCxn id="11" idx="1"/>
          </p:cNvCxnSpPr>
          <p:nvPr/>
        </p:nvCxnSpPr>
        <p:spPr>
          <a:xfrm flipV="1">
            <a:off x="4358630" y="5728548"/>
            <a:ext cx="2176025" cy="1"/>
          </a:xfrm>
          <a:prstGeom prst="line">
            <a:avLst/>
          </a:prstGeom>
          <a:ln>
            <a:solidFill>
              <a:srgbClr val="00B050"/>
            </a:solidFill>
          </a:ln>
        </p:spPr>
        <p:style>
          <a:lnRef idx="3">
            <a:schemeClr val="dk1"/>
          </a:lnRef>
          <a:fillRef idx="0">
            <a:schemeClr val="dk1"/>
          </a:fillRef>
          <a:effectRef idx="2">
            <a:schemeClr val="dk1"/>
          </a:effectRef>
          <a:fontRef idx="minor">
            <a:schemeClr val="tx1"/>
          </a:fontRef>
        </p:style>
      </p:cxnSp>
      <p:cxnSp>
        <p:nvCxnSpPr>
          <p:cNvPr id="121" name="Straight Connector 120">
            <a:extLst>
              <a:ext uri="{FF2B5EF4-FFF2-40B4-BE49-F238E27FC236}">
                <a16:creationId xmlns:a16="http://schemas.microsoft.com/office/drawing/2014/main" id="{45EA93C5-2C91-4E39-A1DC-492F84FE8361}"/>
              </a:ext>
            </a:extLst>
          </p:cNvPr>
          <p:cNvCxnSpPr>
            <a:cxnSpLocks/>
            <a:stCxn id="8" idx="7"/>
            <a:endCxn id="12" idx="3"/>
          </p:cNvCxnSpPr>
          <p:nvPr/>
        </p:nvCxnSpPr>
        <p:spPr>
          <a:xfrm flipV="1">
            <a:off x="4358630" y="5023314"/>
            <a:ext cx="2653101" cy="705235"/>
          </a:xfrm>
          <a:prstGeom prst="line">
            <a:avLst/>
          </a:prstGeom>
          <a:ln>
            <a:solidFill>
              <a:srgbClr val="00B050"/>
            </a:solidFill>
          </a:ln>
        </p:spPr>
        <p:style>
          <a:lnRef idx="3">
            <a:schemeClr val="dk1"/>
          </a:lnRef>
          <a:fillRef idx="0">
            <a:schemeClr val="dk1"/>
          </a:fillRef>
          <a:effectRef idx="2">
            <a:schemeClr val="dk1"/>
          </a:effectRef>
          <a:fontRef idx="minor">
            <a:schemeClr val="tx1"/>
          </a:fontRef>
        </p:style>
      </p:cxnSp>
      <p:cxnSp>
        <p:nvCxnSpPr>
          <p:cNvPr id="124" name="Straight Connector 123">
            <a:extLst>
              <a:ext uri="{FF2B5EF4-FFF2-40B4-BE49-F238E27FC236}">
                <a16:creationId xmlns:a16="http://schemas.microsoft.com/office/drawing/2014/main" id="{9AA84197-8320-4C35-A923-2612717B631D}"/>
              </a:ext>
            </a:extLst>
          </p:cNvPr>
          <p:cNvCxnSpPr>
            <a:cxnSpLocks/>
            <a:stCxn id="13" idx="2"/>
            <a:endCxn id="8" idx="7"/>
          </p:cNvCxnSpPr>
          <p:nvPr/>
        </p:nvCxnSpPr>
        <p:spPr>
          <a:xfrm flipH="1">
            <a:off x="4358630" y="3761342"/>
            <a:ext cx="2598761" cy="1967207"/>
          </a:xfrm>
          <a:prstGeom prst="line">
            <a:avLst/>
          </a:prstGeom>
          <a:ln>
            <a:solidFill>
              <a:srgbClr val="00B050"/>
            </a:solidFill>
          </a:ln>
        </p:spPr>
        <p:style>
          <a:lnRef idx="3">
            <a:schemeClr val="dk1"/>
          </a:lnRef>
          <a:fillRef idx="0">
            <a:schemeClr val="dk1"/>
          </a:fillRef>
          <a:effectRef idx="2">
            <a:schemeClr val="dk1"/>
          </a:effectRef>
          <a:fontRef idx="minor">
            <a:schemeClr val="tx1"/>
          </a:fontRef>
        </p:style>
      </p:cxnSp>
      <p:cxnSp>
        <p:nvCxnSpPr>
          <p:cNvPr id="127" name="Straight Connector 126">
            <a:extLst>
              <a:ext uri="{FF2B5EF4-FFF2-40B4-BE49-F238E27FC236}">
                <a16:creationId xmlns:a16="http://schemas.microsoft.com/office/drawing/2014/main" id="{AA009D0D-3BF4-4DEE-B4DB-39865F663EFD}"/>
              </a:ext>
            </a:extLst>
          </p:cNvPr>
          <p:cNvCxnSpPr>
            <a:cxnSpLocks/>
            <a:stCxn id="8" idx="7"/>
            <a:endCxn id="14" idx="2"/>
          </p:cNvCxnSpPr>
          <p:nvPr/>
        </p:nvCxnSpPr>
        <p:spPr>
          <a:xfrm flipV="1">
            <a:off x="4358630" y="2628281"/>
            <a:ext cx="2598762" cy="3100268"/>
          </a:xfrm>
          <a:prstGeom prst="line">
            <a:avLst/>
          </a:prstGeom>
          <a:ln>
            <a:solidFill>
              <a:srgbClr val="00B050"/>
            </a:solidFill>
          </a:ln>
        </p:spPr>
        <p:style>
          <a:lnRef idx="3">
            <a:schemeClr val="dk1"/>
          </a:lnRef>
          <a:fillRef idx="0">
            <a:schemeClr val="dk1"/>
          </a:fillRef>
          <a:effectRef idx="2">
            <a:schemeClr val="dk1"/>
          </a:effectRef>
          <a:fontRef idx="minor">
            <a:schemeClr val="tx1"/>
          </a:fontRef>
        </p:style>
      </p:cxnSp>
      <p:cxnSp>
        <p:nvCxnSpPr>
          <p:cNvPr id="130" name="Straight Connector 129">
            <a:extLst>
              <a:ext uri="{FF2B5EF4-FFF2-40B4-BE49-F238E27FC236}">
                <a16:creationId xmlns:a16="http://schemas.microsoft.com/office/drawing/2014/main" id="{8EC712B7-AD2E-428D-8581-BA6BFAC18B4A}"/>
              </a:ext>
            </a:extLst>
          </p:cNvPr>
          <p:cNvCxnSpPr>
            <a:cxnSpLocks/>
            <a:stCxn id="8" idx="0"/>
            <a:endCxn id="10" idx="3"/>
          </p:cNvCxnSpPr>
          <p:nvPr/>
        </p:nvCxnSpPr>
        <p:spPr>
          <a:xfrm flipV="1">
            <a:off x="4227441" y="2012998"/>
            <a:ext cx="2307215" cy="3661210"/>
          </a:xfrm>
          <a:prstGeom prst="line">
            <a:avLst/>
          </a:prstGeom>
          <a:ln>
            <a:solidFill>
              <a:srgbClr val="00B050"/>
            </a:solidFill>
          </a:ln>
        </p:spPr>
        <p:style>
          <a:lnRef idx="3">
            <a:schemeClr val="dk1"/>
          </a:lnRef>
          <a:fillRef idx="0">
            <a:schemeClr val="dk1"/>
          </a:fillRef>
          <a:effectRef idx="2">
            <a:schemeClr val="dk1"/>
          </a:effectRef>
          <a:fontRef idx="minor">
            <a:schemeClr val="tx1"/>
          </a:fontRef>
        </p:style>
      </p:cxnSp>
      <p:cxnSp>
        <p:nvCxnSpPr>
          <p:cNvPr id="133" name="Straight Connector 132">
            <a:extLst>
              <a:ext uri="{FF2B5EF4-FFF2-40B4-BE49-F238E27FC236}">
                <a16:creationId xmlns:a16="http://schemas.microsoft.com/office/drawing/2014/main" id="{99B092F9-A3DF-4BFE-BC4B-1C380B84E60F}"/>
              </a:ext>
            </a:extLst>
          </p:cNvPr>
          <p:cNvCxnSpPr>
            <a:cxnSpLocks/>
            <a:stCxn id="8" idx="0"/>
            <a:endCxn id="9" idx="4"/>
          </p:cNvCxnSpPr>
          <p:nvPr/>
        </p:nvCxnSpPr>
        <p:spPr>
          <a:xfrm flipV="1">
            <a:off x="4227441" y="2067340"/>
            <a:ext cx="1219203" cy="3606868"/>
          </a:xfrm>
          <a:prstGeom prst="line">
            <a:avLst/>
          </a:prstGeom>
          <a:ln>
            <a:solidFill>
              <a:srgbClr val="00B050"/>
            </a:solidFill>
          </a:ln>
        </p:spPr>
        <p:style>
          <a:lnRef idx="3">
            <a:schemeClr val="dk1"/>
          </a:lnRef>
          <a:fillRef idx="0">
            <a:schemeClr val="dk1"/>
          </a:fillRef>
          <a:effectRef idx="2">
            <a:schemeClr val="dk1"/>
          </a:effectRef>
          <a:fontRef idx="minor">
            <a:schemeClr val="tx1"/>
          </a:fontRef>
        </p:style>
      </p:cxnSp>
      <p:cxnSp>
        <p:nvCxnSpPr>
          <p:cNvPr id="136" name="Straight Connector 135">
            <a:extLst>
              <a:ext uri="{FF2B5EF4-FFF2-40B4-BE49-F238E27FC236}">
                <a16:creationId xmlns:a16="http://schemas.microsoft.com/office/drawing/2014/main" id="{508C788F-A53E-4468-94B5-2A76BAF659A3}"/>
              </a:ext>
            </a:extLst>
          </p:cNvPr>
          <p:cNvCxnSpPr>
            <a:cxnSpLocks/>
            <a:stCxn id="7" idx="6"/>
            <a:endCxn id="11" idx="2"/>
          </p:cNvCxnSpPr>
          <p:nvPr/>
        </p:nvCxnSpPr>
        <p:spPr>
          <a:xfrm>
            <a:off x="3849754" y="4894403"/>
            <a:ext cx="2630560" cy="965335"/>
          </a:xfrm>
          <a:prstGeom prst="line">
            <a:avLst/>
          </a:prstGeom>
          <a:ln>
            <a:solidFill>
              <a:srgbClr val="00B0F0"/>
            </a:solidFill>
          </a:ln>
        </p:spPr>
        <p:style>
          <a:lnRef idx="3">
            <a:schemeClr val="dk1"/>
          </a:lnRef>
          <a:fillRef idx="0">
            <a:schemeClr val="dk1"/>
          </a:fillRef>
          <a:effectRef idx="2">
            <a:schemeClr val="dk1"/>
          </a:effectRef>
          <a:fontRef idx="minor">
            <a:schemeClr val="tx1"/>
          </a:fontRef>
        </p:style>
      </p:cxnSp>
      <p:cxnSp>
        <p:nvCxnSpPr>
          <p:cNvPr id="142" name="Straight Connector 141">
            <a:extLst>
              <a:ext uri="{FF2B5EF4-FFF2-40B4-BE49-F238E27FC236}">
                <a16:creationId xmlns:a16="http://schemas.microsoft.com/office/drawing/2014/main" id="{30C86405-E16D-4157-B950-E475E44501BF}"/>
              </a:ext>
            </a:extLst>
          </p:cNvPr>
          <p:cNvCxnSpPr>
            <a:cxnSpLocks/>
            <a:stCxn id="7" idx="6"/>
            <a:endCxn id="12" idx="2"/>
          </p:cNvCxnSpPr>
          <p:nvPr/>
        </p:nvCxnSpPr>
        <p:spPr>
          <a:xfrm flipV="1">
            <a:off x="3849754" y="4892125"/>
            <a:ext cx="3107636" cy="2278"/>
          </a:xfrm>
          <a:prstGeom prst="line">
            <a:avLst/>
          </a:prstGeom>
          <a:ln>
            <a:solidFill>
              <a:srgbClr val="00B0F0"/>
            </a:solidFill>
          </a:ln>
        </p:spPr>
        <p:style>
          <a:lnRef idx="3">
            <a:schemeClr val="dk1"/>
          </a:lnRef>
          <a:fillRef idx="0">
            <a:schemeClr val="dk1"/>
          </a:fillRef>
          <a:effectRef idx="2">
            <a:schemeClr val="dk1"/>
          </a:effectRef>
          <a:fontRef idx="minor">
            <a:schemeClr val="tx1"/>
          </a:fontRef>
        </p:style>
      </p:cxnSp>
      <p:cxnSp>
        <p:nvCxnSpPr>
          <p:cNvPr id="145" name="Straight Connector 144">
            <a:extLst>
              <a:ext uri="{FF2B5EF4-FFF2-40B4-BE49-F238E27FC236}">
                <a16:creationId xmlns:a16="http://schemas.microsoft.com/office/drawing/2014/main" id="{17351737-FD18-40E6-96A0-4DB337ABDFD5}"/>
              </a:ext>
            </a:extLst>
          </p:cNvPr>
          <p:cNvCxnSpPr>
            <a:cxnSpLocks/>
            <a:stCxn id="7" idx="6"/>
            <a:endCxn id="13" idx="3"/>
          </p:cNvCxnSpPr>
          <p:nvPr/>
        </p:nvCxnSpPr>
        <p:spPr>
          <a:xfrm flipV="1">
            <a:off x="3849754" y="3892531"/>
            <a:ext cx="3161978" cy="1001872"/>
          </a:xfrm>
          <a:prstGeom prst="line">
            <a:avLst/>
          </a:prstGeom>
          <a:ln>
            <a:solidFill>
              <a:srgbClr val="00B0F0"/>
            </a:solidFill>
          </a:ln>
        </p:spPr>
        <p:style>
          <a:lnRef idx="3">
            <a:schemeClr val="dk1"/>
          </a:lnRef>
          <a:fillRef idx="0">
            <a:schemeClr val="dk1"/>
          </a:fillRef>
          <a:effectRef idx="2">
            <a:schemeClr val="dk1"/>
          </a:effectRef>
          <a:fontRef idx="minor">
            <a:schemeClr val="tx1"/>
          </a:fontRef>
        </p:style>
      </p:cxnSp>
      <p:cxnSp>
        <p:nvCxnSpPr>
          <p:cNvPr id="148" name="Straight Connector 147">
            <a:extLst>
              <a:ext uri="{FF2B5EF4-FFF2-40B4-BE49-F238E27FC236}">
                <a16:creationId xmlns:a16="http://schemas.microsoft.com/office/drawing/2014/main" id="{AB7EEE20-E60B-4BF8-BDB2-141B0099FF97}"/>
              </a:ext>
            </a:extLst>
          </p:cNvPr>
          <p:cNvCxnSpPr>
            <a:cxnSpLocks/>
            <a:stCxn id="7" idx="6"/>
            <a:endCxn id="14" idx="2"/>
          </p:cNvCxnSpPr>
          <p:nvPr/>
        </p:nvCxnSpPr>
        <p:spPr>
          <a:xfrm flipV="1">
            <a:off x="3849754" y="2628281"/>
            <a:ext cx="3107638" cy="2266122"/>
          </a:xfrm>
          <a:prstGeom prst="line">
            <a:avLst/>
          </a:prstGeom>
          <a:ln>
            <a:solidFill>
              <a:srgbClr val="00B0F0"/>
            </a:solidFill>
          </a:ln>
        </p:spPr>
        <p:style>
          <a:lnRef idx="3">
            <a:schemeClr val="dk1"/>
          </a:lnRef>
          <a:fillRef idx="0">
            <a:schemeClr val="dk1"/>
          </a:fillRef>
          <a:effectRef idx="2">
            <a:schemeClr val="dk1"/>
          </a:effectRef>
          <a:fontRef idx="minor">
            <a:schemeClr val="tx1"/>
          </a:fontRef>
        </p:style>
      </p:cxnSp>
      <p:cxnSp>
        <p:nvCxnSpPr>
          <p:cNvPr id="151" name="Straight Connector 150">
            <a:extLst>
              <a:ext uri="{FF2B5EF4-FFF2-40B4-BE49-F238E27FC236}">
                <a16:creationId xmlns:a16="http://schemas.microsoft.com/office/drawing/2014/main" id="{9F404999-FC48-4C07-95FD-24A582A1B7D3}"/>
              </a:ext>
            </a:extLst>
          </p:cNvPr>
          <p:cNvCxnSpPr>
            <a:cxnSpLocks/>
            <a:stCxn id="7" idx="7"/>
            <a:endCxn id="10" idx="4"/>
          </p:cNvCxnSpPr>
          <p:nvPr/>
        </p:nvCxnSpPr>
        <p:spPr>
          <a:xfrm flipV="1">
            <a:off x="3795413" y="2067339"/>
            <a:ext cx="2870433" cy="2695874"/>
          </a:xfrm>
          <a:prstGeom prst="line">
            <a:avLst/>
          </a:prstGeom>
          <a:ln>
            <a:solidFill>
              <a:srgbClr val="00B0F0"/>
            </a:solidFill>
          </a:ln>
        </p:spPr>
        <p:style>
          <a:lnRef idx="3">
            <a:schemeClr val="dk1"/>
          </a:lnRef>
          <a:fillRef idx="0">
            <a:schemeClr val="dk1"/>
          </a:fillRef>
          <a:effectRef idx="2">
            <a:schemeClr val="dk1"/>
          </a:effectRef>
          <a:fontRef idx="minor">
            <a:schemeClr val="tx1"/>
          </a:fontRef>
        </p:style>
      </p:cxnSp>
      <p:cxnSp>
        <p:nvCxnSpPr>
          <p:cNvPr id="154" name="Straight Connector 153">
            <a:extLst>
              <a:ext uri="{FF2B5EF4-FFF2-40B4-BE49-F238E27FC236}">
                <a16:creationId xmlns:a16="http://schemas.microsoft.com/office/drawing/2014/main" id="{425064B4-269F-4180-9BB8-B484E47861DE}"/>
              </a:ext>
            </a:extLst>
          </p:cNvPr>
          <p:cNvCxnSpPr>
            <a:cxnSpLocks/>
            <a:stCxn id="7" idx="7"/>
            <a:endCxn id="9" idx="4"/>
          </p:cNvCxnSpPr>
          <p:nvPr/>
        </p:nvCxnSpPr>
        <p:spPr>
          <a:xfrm flipV="1">
            <a:off x="3795413" y="2067340"/>
            <a:ext cx="1651231" cy="2695873"/>
          </a:xfrm>
          <a:prstGeom prst="line">
            <a:avLst/>
          </a:prstGeom>
          <a:ln>
            <a:solidFill>
              <a:srgbClr val="00B0F0"/>
            </a:solidFill>
          </a:ln>
        </p:spPr>
        <p:style>
          <a:lnRef idx="3">
            <a:schemeClr val="dk1"/>
          </a:lnRef>
          <a:fillRef idx="0">
            <a:schemeClr val="dk1"/>
          </a:fillRef>
          <a:effectRef idx="2">
            <a:schemeClr val="dk1"/>
          </a:effectRef>
          <a:fontRef idx="minor">
            <a:schemeClr val="tx1"/>
          </a:fontRef>
        </p:style>
      </p:cxnSp>
      <p:cxnSp>
        <p:nvCxnSpPr>
          <p:cNvPr id="163" name="Straight Connector 162">
            <a:extLst>
              <a:ext uri="{FF2B5EF4-FFF2-40B4-BE49-F238E27FC236}">
                <a16:creationId xmlns:a16="http://schemas.microsoft.com/office/drawing/2014/main" id="{763F89A9-8E37-414F-A1DB-37C33C3BAA60}"/>
              </a:ext>
            </a:extLst>
          </p:cNvPr>
          <p:cNvCxnSpPr>
            <a:cxnSpLocks/>
            <a:stCxn id="8" idx="1"/>
            <a:endCxn id="7" idx="5"/>
          </p:cNvCxnSpPr>
          <p:nvPr/>
        </p:nvCxnSpPr>
        <p:spPr>
          <a:xfrm flipH="1" flipV="1">
            <a:off x="3795413" y="5025592"/>
            <a:ext cx="300838" cy="702957"/>
          </a:xfrm>
          <a:prstGeom prst="line">
            <a:avLst/>
          </a:prstGeom>
          <a:ln>
            <a:solidFill>
              <a:srgbClr val="00B0F0"/>
            </a:solidFill>
          </a:ln>
        </p:spPr>
        <p:style>
          <a:lnRef idx="3">
            <a:schemeClr val="dk1"/>
          </a:lnRef>
          <a:fillRef idx="0">
            <a:schemeClr val="dk1"/>
          </a:fillRef>
          <a:effectRef idx="2">
            <a:schemeClr val="dk1"/>
          </a:effectRef>
          <a:fontRef idx="minor">
            <a:schemeClr val="tx1"/>
          </a:fontRef>
        </p:style>
      </p:cxnSp>
      <p:cxnSp>
        <p:nvCxnSpPr>
          <p:cNvPr id="166" name="Straight Connector 165">
            <a:extLst>
              <a:ext uri="{FF2B5EF4-FFF2-40B4-BE49-F238E27FC236}">
                <a16:creationId xmlns:a16="http://schemas.microsoft.com/office/drawing/2014/main" id="{E3DB938F-A927-484D-B938-6FC2392CBAF7}"/>
              </a:ext>
            </a:extLst>
          </p:cNvPr>
          <p:cNvCxnSpPr>
            <a:cxnSpLocks/>
            <a:stCxn id="15" idx="1"/>
            <a:endCxn id="7" idx="5"/>
          </p:cNvCxnSpPr>
          <p:nvPr/>
        </p:nvCxnSpPr>
        <p:spPr>
          <a:xfrm flipH="1" flipV="1">
            <a:off x="3795413" y="5025592"/>
            <a:ext cx="1553171" cy="702957"/>
          </a:xfrm>
          <a:prstGeom prst="line">
            <a:avLst/>
          </a:prstGeom>
          <a:ln>
            <a:solidFill>
              <a:srgbClr val="00B0F0"/>
            </a:solidFill>
          </a:ln>
        </p:spPr>
        <p:style>
          <a:lnRef idx="3">
            <a:schemeClr val="dk1"/>
          </a:lnRef>
          <a:fillRef idx="0">
            <a:schemeClr val="dk1"/>
          </a:fillRef>
          <a:effectRef idx="2">
            <a:schemeClr val="dk1"/>
          </a:effectRef>
          <a:fontRef idx="minor">
            <a:schemeClr val="tx1"/>
          </a:fontRef>
        </p:style>
      </p:cxnSp>
      <p:cxnSp>
        <p:nvCxnSpPr>
          <p:cNvPr id="169" name="Straight Connector 168">
            <a:extLst>
              <a:ext uri="{FF2B5EF4-FFF2-40B4-BE49-F238E27FC236}">
                <a16:creationId xmlns:a16="http://schemas.microsoft.com/office/drawing/2014/main" id="{CD5B2B3F-A2DD-4848-B7C3-B69FE93D1728}"/>
              </a:ext>
            </a:extLst>
          </p:cNvPr>
          <p:cNvCxnSpPr>
            <a:cxnSpLocks/>
            <a:endCxn id="11" idx="2"/>
          </p:cNvCxnSpPr>
          <p:nvPr/>
        </p:nvCxnSpPr>
        <p:spPr>
          <a:xfrm flipV="1">
            <a:off x="5665304" y="5859738"/>
            <a:ext cx="815010" cy="2"/>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71" name="Straight Connector 170">
            <a:extLst>
              <a:ext uri="{FF2B5EF4-FFF2-40B4-BE49-F238E27FC236}">
                <a16:creationId xmlns:a16="http://schemas.microsoft.com/office/drawing/2014/main" id="{527DDDB5-E952-4018-AEF7-F46C17964CC3}"/>
              </a:ext>
            </a:extLst>
          </p:cNvPr>
          <p:cNvCxnSpPr>
            <a:cxnSpLocks/>
            <a:stCxn id="15" idx="7"/>
            <a:endCxn id="12" idx="2"/>
          </p:cNvCxnSpPr>
          <p:nvPr/>
        </p:nvCxnSpPr>
        <p:spPr>
          <a:xfrm flipV="1">
            <a:off x="5610963" y="4892125"/>
            <a:ext cx="1346427" cy="836424"/>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74" name="Straight Connector 173">
            <a:extLst>
              <a:ext uri="{FF2B5EF4-FFF2-40B4-BE49-F238E27FC236}">
                <a16:creationId xmlns:a16="http://schemas.microsoft.com/office/drawing/2014/main" id="{3D4CE875-3491-4BA0-8D67-68AA67B8EB9A}"/>
              </a:ext>
            </a:extLst>
          </p:cNvPr>
          <p:cNvCxnSpPr>
            <a:cxnSpLocks/>
            <a:stCxn id="15" idx="7"/>
            <a:endCxn id="13" idx="3"/>
          </p:cNvCxnSpPr>
          <p:nvPr/>
        </p:nvCxnSpPr>
        <p:spPr>
          <a:xfrm flipV="1">
            <a:off x="5610963" y="3892531"/>
            <a:ext cx="1400769" cy="1836018"/>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77" name="Straight Connector 176">
            <a:extLst>
              <a:ext uri="{FF2B5EF4-FFF2-40B4-BE49-F238E27FC236}">
                <a16:creationId xmlns:a16="http://schemas.microsoft.com/office/drawing/2014/main" id="{A5B3F621-7EFB-416B-AFF2-0833DFC19FA2}"/>
              </a:ext>
            </a:extLst>
          </p:cNvPr>
          <p:cNvCxnSpPr>
            <a:cxnSpLocks/>
            <a:stCxn id="15" idx="0"/>
            <a:endCxn id="14" idx="3"/>
          </p:cNvCxnSpPr>
          <p:nvPr/>
        </p:nvCxnSpPr>
        <p:spPr>
          <a:xfrm flipV="1">
            <a:off x="5479774" y="2759470"/>
            <a:ext cx="1531959" cy="2914738"/>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80" name="Straight Connector 179">
            <a:extLst>
              <a:ext uri="{FF2B5EF4-FFF2-40B4-BE49-F238E27FC236}">
                <a16:creationId xmlns:a16="http://schemas.microsoft.com/office/drawing/2014/main" id="{B5DCD7B3-346A-40D1-9386-BB94E369FF30}"/>
              </a:ext>
            </a:extLst>
          </p:cNvPr>
          <p:cNvCxnSpPr>
            <a:cxnSpLocks/>
            <a:stCxn id="15" idx="0"/>
            <a:endCxn id="10" idx="4"/>
          </p:cNvCxnSpPr>
          <p:nvPr/>
        </p:nvCxnSpPr>
        <p:spPr>
          <a:xfrm flipV="1">
            <a:off x="5479774" y="2067339"/>
            <a:ext cx="1186072" cy="3606869"/>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83" name="Straight Connector 182">
            <a:extLst>
              <a:ext uri="{FF2B5EF4-FFF2-40B4-BE49-F238E27FC236}">
                <a16:creationId xmlns:a16="http://schemas.microsoft.com/office/drawing/2014/main" id="{60E4B722-E6B7-4DAE-96ED-2B38951965FE}"/>
              </a:ext>
            </a:extLst>
          </p:cNvPr>
          <p:cNvCxnSpPr>
            <a:cxnSpLocks/>
            <a:stCxn id="15" idx="0"/>
            <a:endCxn id="9" idx="4"/>
          </p:cNvCxnSpPr>
          <p:nvPr/>
        </p:nvCxnSpPr>
        <p:spPr>
          <a:xfrm flipH="1" flipV="1">
            <a:off x="5446644" y="2067340"/>
            <a:ext cx="33130" cy="3606868"/>
          </a:xfrm>
          <a:prstGeom prst="line">
            <a:avLst/>
          </a:prstGeom>
          <a:ln>
            <a:solidFill>
              <a:srgbClr val="7030A0"/>
            </a:solidFill>
          </a:ln>
        </p:spPr>
        <p:style>
          <a:lnRef idx="3">
            <a:schemeClr val="dk1"/>
          </a:lnRef>
          <a:fillRef idx="0">
            <a:schemeClr val="dk1"/>
          </a:fillRef>
          <a:effectRef idx="2">
            <a:schemeClr val="dk1"/>
          </a:effectRef>
          <a:fontRef idx="minor">
            <a:schemeClr val="tx1"/>
          </a:fontRef>
        </p:style>
      </p:cxnSp>
      <p:cxnSp>
        <p:nvCxnSpPr>
          <p:cNvPr id="186" name="Straight Connector 185">
            <a:extLst>
              <a:ext uri="{FF2B5EF4-FFF2-40B4-BE49-F238E27FC236}">
                <a16:creationId xmlns:a16="http://schemas.microsoft.com/office/drawing/2014/main" id="{74F55B65-C657-4BDC-9906-AB7DABEE502A}"/>
              </a:ext>
            </a:extLst>
          </p:cNvPr>
          <p:cNvCxnSpPr>
            <a:cxnSpLocks/>
            <a:stCxn id="12" idx="4"/>
            <a:endCxn id="11" idx="7"/>
          </p:cNvCxnSpPr>
          <p:nvPr/>
        </p:nvCxnSpPr>
        <p:spPr>
          <a:xfrm flipH="1">
            <a:off x="6797034" y="5077655"/>
            <a:ext cx="345887" cy="650893"/>
          </a:xfrm>
          <a:prstGeom prst="line">
            <a:avLst/>
          </a:prstGeom>
          <a:ln>
            <a:solidFill>
              <a:srgbClr val="C76809"/>
            </a:solidFill>
          </a:ln>
        </p:spPr>
        <p:style>
          <a:lnRef idx="3">
            <a:schemeClr val="dk1"/>
          </a:lnRef>
          <a:fillRef idx="0">
            <a:schemeClr val="dk1"/>
          </a:fillRef>
          <a:effectRef idx="2">
            <a:schemeClr val="dk1"/>
          </a:effectRef>
          <a:fontRef idx="minor">
            <a:schemeClr val="tx1"/>
          </a:fontRef>
        </p:style>
      </p:cxnSp>
      <p:cxnSp>
        <p:nvCxnSpPr>
          <p:cNvPr id="190" name="Straight Connector 189">
            <a:extLst>
              <a:ext uri="{FF2B5EF4-FFF2-40B4-BE49-F238E27FC236}">
                <a16:creationId xmlns:a16="http://schemas.microsoft.com/office/drawing/2014/main" id="{69EF2E4E-E4E6-4D25-B231-37474526B7DF}"/>
              </a:ext>
            </a:extLst>
          </p:cNvPr>
          <p:cNvCxnSpPr>
            <a:cxnSpLocks/>
            <a:stCxn id="13" idx="3"/>
            <a:endCxn id="11" idx="0"/>
          </p:cNvCxnSpPr>
          <p:nvPr/>
        </p:nvCxnSpPr>
        <p:spPr>
          <a:xfrm flipH="1">
            <a:off x="6665845" y="3892531"/>
            <a:ext cx="345887" cy="1781676"/>
          </a:xfrm>
          <a:prstGeom prst="line">
            <a:avLst/>
          </a:prstGeom>
          <a:ln>
            <a:solidFill>
              <a:srgbClr val="C76809"/>
            </a:solidFill>
          </a:ln>
        </p:spPr>
        <p:style>
          <a:lnRef idx="3">
            <a:schemeClr val="dk1"/>
          </a:lnRef>
          <a:fillRef idx="0">
            <a:schemeClr val="dk1"/>
          </a:fillRef>
          <a:effectRef idx="2">
            <a:schemeClr val="dk1"/>
          </a:effectRef>
          <a:fontRef idx="minor">
            <a:schemeClr val="tx1"/>
          </a:fontRef>
        </p:style>
      </p:cxnSp>
      <p:cxnSp>
        <p:nvCxnSpPr>
          <p:cNvPr id="193" name="Straight Connector 192">
            <a:extLst>
              <a:ext uri="{FF2B5EF4-FFF2-40B4-BE49-F238E27FC236}">
                <a16:creationId xmlns:a16="http://schemas.microsoft.com/office/drawing/2014/main" id="{5A57D998-CDED-445F-954B-29CC6839CDC6}"/>
              </a:ext>
            </a:extLst>
          </p:cNvPr>
          <p:cNvCxnSpPr>
            <a:cxnSpLocks/>
            <a:stCxn id="14" idx="3"/>
            <a:endCxn id="11" idx="0"/>
          </p:cNvCxnSpPr>
          <p:nvPr/>
        </p:nvCxnSpPr>
        <p:spPr>
          <a:xfrm flipH="1">
            <a:off x="6665845" y="2759470"/>
            <a:ext cx="345888" cy="2914737"/>
          </a:xfrm>
          <a:prstGeom prst="line">
            <a:avLst/>
          </a:prstGeom>
          <a:ln>
            <a:solidFill>
              <a:srgbClr val="C76809"/>
            </a:solidFill>
          </a:ln>
        </p:spPr>
        <p:style>
          <a:lnRef idx="3">
            <a:schemeClr val="dk1"/>
          </a:lnRef>
          <a:fillRef idx="0">
            <a:schemeClr val="dk1"/>
          </a:fillRef>
          <a:effectRef idx="2">
            <a:schemeClr val="dk1"/>
          </a:effectRef>
          <a:fontRef idx="minor">
            <a:schemeClr val="tx1"/>
          </a:fontRef>
        </p:style>
      </p:cxnSp>
      <p:cxnSp>
        <p:nvCxnSpPr>
          <p:cNvPr id="196" name="Straight Connector 195">
            <a:extLst>
              <a:ext uri="{FF2B5EF4-FFF2-40B4-BE49-F238E27FC236}">
                <a16:creationId xmlns:a16="http://schemas.microsoft.com/office/drawing/2014/main" id="{431608F4-13F5-4368-914B-633AB0E9716A}"/>
              </a:ext>
            </a:extLst>
          </p:cNvPr>
          <p:cNvCxnSpPr>
            <a:cxnSpLocks/>
            <a:stCxn id="10" idx="4"/>
            <a:endCxn id="11" idx="0"/>
          </p:cNvCxnSpPr>
          <p:nvPr/>
        </p:nvCxnSpPr>
        <p:spPr>
          <a:xfrm flipH="1">
            <a:off x="6665845" y="2067339"/>
            <a:ext cx="1" cy="3606868"/>
          </a:xfrm>
          <a:prstGeom prst="line">
            <a:avLst/>
          </a:prstGeom>
          <a:ln>
            <a:solidFill>
              <a:srgbClr val="C76809"/>
            </a:solidFill>
          </a:ln>
        </p:spPr>
        <p:style>
          <a:lnRef idx="3">
            <a:schemeClr val="dk1"/>
          </a:lnRef>
          <a:fillRef idx="0">
            <a:schemeClr val="dk1"/>
          </a:fillRef>
          <a:effectRef idx="2">
            <a:schemeClr val="dk1"/>
          </a:effectRef>
          <a:fontRef idx="minor">
            <a:schemeClr val="tx1"/>
          </a:fontRef>
        </p:style>
      </p:cxnSp>
      <p:cxnSp>
        <p:nvCxnSpPr>
          <p:cNvPr id="199" name="Straight Connector 198">
            <a:extLst>
              <a:ext uri="{FF2B5EF4-FFF2-40B4-BE49-F238E27FC236}">
                <a16:creationId xmlns:a16="http://schemas.microsoft.com/office/drawing/2014/main" id="{734A9A92-50F4-41EA-8B18-3A3F63277A34}"/>
              </a:ext>
            </a:extLst>
          </p:cNvPr>
          <p:cNvCxnSpPr>
            <a:cxnSpLocks/>
            <a:stCxn id="9" idx="4"/>
            <a:endCxn id="11" idx="1"/>
          </p:cNvCxnSpPr>
          <p:nvPr/>
        </p:nvCxnSpPr>
        <p:spPr>
          <a:xfrm>
            <a:off x="5446644" y="2067340"/>
            <a:ext cx="1088011" cy="3661208"/>
          </a:xfrm>
          <a:prstGeom prst="line">
            <a:avLst/>
          </a:prstGeom>
          <a:ln>
            <a:solidFill>
              <a:srgbClr val="C76809"/>
            </a:solidFill>
          </a:ln>
        </p:spPr>
        <p:style>
          <a:lnRef idx="3">
            <a:schemeClr val="dk1"/>
          </a:lnRef>
          <a:fillRef idx="0">
            <a:schemeClr val="dk1"/>
          </a:fillRef>
          <a:effectRef idx="2">
            <a:schemeClr val="dk1"/>
          </a:effectRef>
          <a:fontRef idx="minor">
            <a:schemeClr val="tx1"/>
          </a:fontRef>
        </p:style>
      </p:cxnSp>
      <p:cxnSp>
        <p:nvCxnSpPr>
          <p:cNvPr id="202" name="Straight Connector 201">
            <a:extLst>
              <a:ext uri="{FF2B5EF4-FFF2-40B4-BE49-F238E27FC236}">
                <a16:creationId xmlns:a16="http://schemas.microsoft.com/office/drawing/2014/main" id="{C51581DC-78C8-48C7-90E4-9CF73831FDD1}"/>
              </a:ext>
            </a:extLst>
          </p:cNvPr>
          <p:cNvCxnSpPr>
            <a:cxnSpLocks/>
            <a:stCxn id="13" idx="4"/>
            <a:endCxn id="12" idx="0"/>
          </p:cNvCxnSpPr>
          <p:nvPr/>
        </p:nvCxnSpPr>
        <p:spPr>
          <a:xfrm flipH="1">
            <a:off x="7142921" y="3946872"/>
            <a:ext cx="1" cy="759722"/>
          </a:xfrm>
          <a:prstGeom prst="line">
            <a:avLst/>
          </a:prstGeom>
          <a:ln>
            <a:solidFill>
              <a:srgbClr val="CC04CC"/>
            </a:solidFill>
          </a:ln>
        </p:spPr>
        <p:style>
          <a:lnRef idx="3">
            <a:schemeClr val="dk1"/>
          </a:lnRef>
          <a:fillRef idx="0">
            <a:schemeClr val="dk1"/>
          </a:fillRef>
          <a:effectRef idx="2">
            <a:schemeClr val="dk1"/>
          </a:effectRef>
          <a:fontRef idx="minor">
            <a:schemeClr val="tx1"/>
          </a:fontRef>
        </p:style>
      </p:cxnSp>
      <p:cxnSp>
        <p:nvCxnSpPr>
          <p:cNvPr id="205" name="Straight Connector 204">
            <a:extLst>
              <a:ext uri="{FF2B5EF4-FFF2-40B4-BE49-F238E27FC236}">
                <a16:creationId xmlns:a16="http://schemas.microsoft.com/office/drawing/2014/main" id="{5FBF1814-DE2A-4373-ACBD-B6E552368012}"/>
              </a:ext>
            </a:extLst>
          </p:cNvPr>
          <p:cNvCxnSpPr>
            <a:cxnSpLocks/>
            <a:stCxn id="14" idx="5"/>
            <a:endCxn id="12" idx="7"/>
          </p:cNvCxnSpPr>
          <p:nvPr/>
        </p:nvCxnSpPr>
        <p:spPr>
          <a:xfrm flipH="1">
            <a:off x="7274110" y="2759470"/>
            <a:ext cx="2" cy="2001465"/>
          </a:xfrm>
          <a:prstGeom prst="line">
            <a:avLst/>
          </a:prstGeom>
          <a:ln>
            <a:solidFill>
              <a:srgbClr val="CC04CC"/>
            </a:solidFill>
          </a:ln>
        </p:spPr>
        <p:style>
          <a:lnRef idx="3">
            <a:schemeClr val="dk1"/>
          </a:lnRef>
          <a:fillRef idx="0">
            <a:schemeClr val="dk1"/>
          </a:fillRef>
          <a:effectRef idx="2">
            <a:schemeClr val="dk1"/>
          </a:effectRef>
          <a:fontRef idx="minor">
            <a:schemeClr val="tx1"/>
          </a:fontRef>
        </p:style>
      </p:cxnSp>
      <p:cxnSp>
        <p:nvCxnSpPr>
          <p:cNvPr id="208" name="Straight Connector 207">
            <a:extLst>
              <a:ext uri="{FF2B5EF4-FFF2-40B4-BE49-F238E27FC236}">
                <a16:creationId xmlns:a16="http://schemas.microsoft.com/office/drawing/2014/main" id="{E47B7572-7B70-4E37-BBB4-E4207D0844C0}"/>
              </a:ext>
            </a:extLst>
          </p:cNvPr>
          <p:cNvCxnSpPr>
            <a:cxnSpLocks/>
            <a:stCxn id="10" idx="4"/>
            <a:endCxn id="12" idx="1"/>
          </p:cNvCxnSpPr>
          <p:nvPr/>
        </p:nvCxnSpPr>
        <p:spPr>
          <a:xfrm>
            <a:off x="6665846" y="2067339"/>
            <a:ext cx="345885" cy="2693596"/>
          </a:xfrm>
          <a:prstGeom prst="line">
            <a:avLst/>
          </a:prstGeom>
          <a:ln>
            <a:solidFill>
              <a:srgbClr val="CC04CC"/>
            </a:solidFill>
          </a:ln>
        </p:spPr>
        <p:style>
          <a:lnRef idx="3">
            <a:schemeClr val="dk1"/>
          </a:lnRef>
          <a:fillRef idx="0">
            <a:schemeClr val="dk1"/>
          </a:fillRef>
          <a:effectRef idx="2">
            <a:schemeClr val="dk1"/>
          </a:effectRef>
          <a:fontRef idx="minor">
            <a:schemeClr val="tx1"/>
          </a:fontRef>
        </p:style>
      </p:cxnSp>
      <p:cxnSp>
        <p:nvCxnSpPr>
          <p:cNvPr id="211" name="Straight Connector 210">
            <a:extLst>
              <a:ext uri="{FF2B5EF4-FFF2-40B4-BE49-F238E27FC236}">
                <a16:creationId xmlns:a16="http://schemas.microsoft.com/office/drawing/2014/main" id="{F33884DF-AFC1-4A58-8BA3-5A86A1D92F5F}"/>
              </a:ext>
            </a:extLst>
          </p:cNvPr>
          <p:cNvCxnSpPr>
            <a:cxnSpLocks/>
            <a:stCxn id="9" idx="4"/>
            <a:endCxn id="12" idx="1"/>
          </p:cNvCxnSpPr>
          <p:nvPr/>
        </p:nvCxnSpPr>
        <p:spPr>
          <a:xfrm>
            <a:off x="5446644" y="2067340"/>
            <a:ext cx="1565087" cy="2693595"/>
          </a:xfrm>
          <a:prstGeom prst="line">
            <a:avLst/>
          </a:prstGeom>
          <a:ln>
            <a:solidFill>
              <a:srgbClr val="CC04CC"/>
            </a:solidFill>
          </a:ln>
        </p:spPr>
        <p:style>
          <a:lnRef idx="3">
            <a:schemeClr val="dk1"/>
          </a:lnRef>
          <a:fillRef idx="0">
            <a:schemeClr val="dk1"/>
          </a:fillRef>
          <a:effectRef idx="2">
            <a:schemeClr val="dk1"/>
          </a:effectRef>
          <a:fontRef idx="minor">
            <a:schemeClr val="tx1"/>
          </a:fontRef>
        </p:style>
      </p:cxnSp>
      <p:cxnSp>
        <p:nvCxnSpPr>
          <p:cNvPr id="214" name="Straight Connector 213">
            <a:extLst>
              <a:ext uri="{FF2B5EF4-FFF2-40B4-BE49-F238E27FC236}">
                <a16:creationId xmlns:a16="http://schemas.microsoft.com/office/drawing/2014/main" id="{9F027DC8-4BB5-420D-B5AD-9ED44CB1DFA7}"/>
              </a:ext>
            </a:extLst>
          </p:cNvPr>
          <p:cNvCxnSpPr>
            <a:cxnSpLocks/>
            <a:stCxn id="14" idx="4"/>
            <a:endCxn id="13" idx="0"/>
          </p:cNvCxnSpPr>
          <p:nvPr/>
        </p:nvCxnSpPr>
        <p:spPr>
          <a:xfrm flipH="1">
            <a:off x="7142922" y="2813811"/>
            <a:ext cx="1" cy="762000"/>
          </a:xfrm>
          <a:prstGeom prst="line">
            <a:avLst/>
          </a:prstGeom>
          <a:ln>
            <a:solidFill>
              <a:schemeClr val="bg1">
                <a:lumMod val="95000"/>
              </a:schemeClr>
            </a:solidFill>
          </a:ln>
        </p:spPr>
        <p:style>
          <a:lnRef idx="3">
            <a:schemeClr val="dk1"/>
          </a:lnRef>
          <a:fillRef idx="0">
            <a:schemeClr val="dk1"/>
          </a:fillRef>
          <a:effectRef idx="2">
            <a:schemeClr val="dk1"/>
          </a:effectRef>
          <a:fontRef idx="minor">
            <a:schemeClr val="tx1"/>
          </a:fontRef>
        </p:style>
      </p:cxnSp>
      <p:cxnSp>
        <p:nvCxnSpPr>
          <p:cNvPr id="218" name="Straight Connector 217">
            <a:extLst>
              <a:ext uri="{FF2B5EF4-FFF2-40B4-BE49-F238E27FC236}">
                <a16:creationId xmlns:a16="http://schemas.microsoft.com/office/drawing/2014/main" id="{33808372-0F49-4D18-916C-BD2A1B2D64F3}"/>
              </a:ext>
            </a:extLst>
          </p:cNvPr>
          <p:cNvCxnSpPr>
            <a:cxnSpLocks/>
            <a:stCxn id="10" idx="4"/>
            <a:endCxn id="13" idx="1"/>
          </p:cNvCxnSpPr>
          <p:nvPr/>
        </p:nvCxnSpPr>
        <p:spPr>
          <a:xfrm>
            <a:off x="6665846" y="2067339"/>
            <a:ext cx="345886" cy="1562813"/>
          </a:xfrm>
          <a:prstGeom prst="line">
            <a:avLst/>
          </a:prstGeom>
          <a:ln>
            <a:solidFill>
              <a:schemeClr val="bg1">
                <a:lumMod val="95000"/>
              </a:schemeClr>
            </a:solidFill>
          </a:ln>
        </p:spPr>
        <p:style>
          <a:lnRef idx="3">
            <a:schemeClr val="dk1"/>
          </a:lnRef>
          <a:fillRef idx="0">
            <a:schemeClr val="dk1"/>
          </a:fillRef>
          <a:effectRef idx="2">
            <a:schemeClr val="dk1"/>
          </a:effectRef>
          <a:fontRef idx="minor">
            <a:schemeClr val="tx1"/>
          </a:fontRef>
        </p:style>
      </p:cxnSp>
      <p:cxnSp>
        <p:nvCxnSpPr>
          <p:cNvPr id="221" name="Straight Connector 220">
            <a:extLst>
              <a:ext uri="{FF2B5EF4-FFF2-40B4-BE49-F238E27FC236}">
                <a16:creationId xmlns:a16="http://schemas.microsoft.com/office/drawing/2014/main" id="{5DDD0A7B-8F89-42DF-A3C2-4E4F31CAE47E}"/>
              </a:ext>
            </a:extLst>
          </p:cNvPr>
          <p:cNvCxnSpPr>
            <a:cxnSpLocks/>
            <a:stCxn id="9" idx="5"/>
            <a:endCxn id="13" idx="1"/>
          </p:cNvCxnSpPr>
          <p:nvPr/>
        </p:nvCxnSpPr>
        <p:spPr>
          <a:xfrm>
            <a:off x="5577833" y="2012999"/>
            <a:ext cx="1433899" cy="1617153"/>
          </a:xfrm>
          <a:prstGeom prst="line">
            <a:avLst/>
          </a:prstGeom>
          <a:ln>
            <a:solidFill>
              <a:schemeClr val="bg1">
                <a:lumMod val="95000"/>
              </a:schemeClr>
            </a:solidFill>
          </a:ln>
        </p:spPr>
        <p:style>
          <a:lnRef idx="3">
            <a:schemeClr val="dk1"/>
          </a:lnRef>
          <a:fillRef idx="0">
            <a:schemeClr val="dk1"/>
          </a:fillRef>
          <a:effectRef idx="2">
            <a:schemeClr val="dk1"/>
          </a:effectRef>
          <a:fontRef idx="minor">
            <a:schemeClr val="tx1"/>
          </a:fontRef>
        </p:style>
      </p:cxnSp>
      <p:cxnSp>
        <p:nvCxnSpPr>
          <p:cNvPr id="224" name="Straight Connector 223">
            <a:extLst>
              <a:ext uri="{FF2B5EF4-FFF2-40B4-BE49-F238E27FC236}">
                <a16:creationId xmlns:a16="http://schemas.microsoft.com/office/drawing/2014/main" id="{86239EF8-F049-494F-B366-153EBCC9CC94}"/>
              </a:ext>
            </a:extLst>
          </p:cNvPr>
          <p:cNvCxnSpPr>
            <a:cxnSpLocks/>
            <a:stCxn id="10" idx="5"/>
            <a:endCxn id="14" idx="1"/>
          </p:cNvCxnSpPr>
          <p:nvPr/>
        </p:nvCxnSpPr>
        <p:spPr>
          <a:xfrm>
            <a:off x="6797035" y="2012998"/>
            <a:ext cx="214698" cy="484093"/>
          </a:xfrm>
          <a:prstGeom prst="line">
            <a:avLst/>
          </a:prstGeom>
          <a:ln>
            <a:solidFill>
              <a:srgbClr val="00DE1A"/>
            </a:solidFill>
          </a:ln>
        </p:spPr>
        <p:style>
          <a:lnRef idx="3">
            <a:schemeClr val="dk1"/>
          </a:lnRef>
          <a:fillRef idx="0">
            <a:schemeClr val="dk1"/>
          </a:fillRef>
          <a:effectRef idx="2">
            <a:schemeClr val="dk1"/>
          </a:effectRef>
          <a:fontRef idx="minor">
            <a:schemeClr val="tx1"/>
          </a:fontRef>
        </p:style>
      </p:cxnSp>
      <p:cxnSp>
        <p:nvCxnSpPr>
          <p:cNvPr id="228" name="Straight Connector 227">
            <a:extLst>
              <a:ext uri="{FF2B5EF4-FFF2-40B4-BE49-F238E27FC236}">
                <a16:creationId xmlns:a16="http://schemas.microsoft.com/office/drawing/2014/main" id="{8617838A-CF16-40FB-AC4D-F956B376C9AE}"/>
              </a:ext>
            </a:extLst>
          </p:cNvPr>
          <p:cNvCxnSpPr>
            <a:cxnSpLocks/>
            <a:stCxn id="9" idx="5"/>
            <a:endCxn id="14" idx="2"/>
          </p:cNvCxnSpPr>
          <p:nvPr/>
        </p:nvCxnSpPr>
        <p:spPr>
          <a:xfrm>
            <a:off x="5577833" y="2012999"/>
            <a:ext cx="1379559" cy="615282"/>
          </a:xfrm>
          <a:prstGeom prst="line">
            <a:avLst/>
          </a:prstGeom>
          <a:ln>
            <a:solidFill>
              <a:srgbClr val="00DE1A"/>
            </a:solidFill>
          </a:ln>
        </p:spPr>
        <p:style>
          <a:lnRef idx="3">
            <a:schemeClr val="dk1"/>
          </a:lnRef>
          <a:fillRef idx="0">
            <a:schemeClr val="dk1"/>
          </a:fillRef>
          <a:effectRef idx="2">
            <a:schemeClr val="dk1"/>
          </a:effectRef>
          <a:fontRef idx="minor">
            <a:schemeClr val="tx1"/>
          </a:fontRef>
        </p:style>
      </p:cxnSp>
      <p:cxnSp>
        <p:nvCxnSpPr>
          <p:cNvPr id="231" name="Straight Connector 230">
            <a:extLst>
              <a:ext uri="{FF2B5EF4-FFF2-40B4-BE49-F238E27FC236}">
                <a16:creationId xmlns:a16="http://schemas.microsoft.com/office/drawing/2014/main" id="{E0B38A0B-7E1F-4E80-8126-858886784FE5}"/>
              </a:ext>
            </a:extLst>
          </p:cNvPr>
          <p:cNvCxnSpPr>
            <a:cxnSpLocks/>
            <a:stCxn id="9" idx="7"/>
            <a:endCxn id="10" idx="1"/>
          </p:cNvCxnSpPr>
          <p:nvPr/>
        </p:nvCxnSpPr>
        <p:spPr>
          <a:xfrm flipV="1">
            <a:off x="5577833" y="1750619"/>
            <a:ext cx="956823" cy="1"/>
          </a:xfrm>
          <a:prstGeom prst="line">
            <a:avLst/>
          </a:prstGeom>
          <a:ln>
            <a:solidFill>
              <a:schemeClr val="bg1">
                <a:lumMod val="50000"/>
              </a:schemeClr>
            </a:solidFill>
          </a:ln>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3492233590"/>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BFFFAF-D755-4DF3-A6BA-07A352CEBD9C}"/>
              </a:ext>
            </a:extLst>
          </p:cNvPr>
          <p:cNvSpPr>
            <a:spLocks noGrp="1"/>
          </p:cNvSpPr>
          <p:nvPr>
            <p:ph type="title"/>
          </p:nvPr>
        </p:nvSpPr>
        <p:spPr/>
        <p:txBody>
          <a:bodyPr/>
          <a:lstStyle/>
          <a:p>
            <a:r>
              <a:rPr lang="en-US" dirty="0"/>
              <a:t>References</a:t>
            </a:r>
          </a:p>
        </p:txBody>
      </p:sp>
      <p:sp>
        <p:nvSpPr>
          <p:cNvPr id="3" name="Content Placeholder 2">
            <a:extLst>
              <a:ext uri="{FF2B5EF4-FFF2-40B4-BE49-F238E27FC236}">
                <a16:creationId xmlns:a16="http://schemas.microsoft.com/office/drawing/2014/main" id="{413D179E-2D7A-44C3-824E-4C7CBBBB584D}"/>
              </a:ext>
            </a:extLst>
          </p:cNvPr>
          <p:cNvSpPr>
            <a:spLocks noGrp="1"/>
          </p:cNvSpPr>
          <p:nvPr>
            <p:ph idx="1"/>
          </p:nvPr>
        </p:nvSpPr>
        <p:spPr/>
        <p:txBody>
          <a:bodyPr>
            <a:normAutofit/>
          </a:bodyPr>
          <a:lstStyle/>
          <a:p>
            <a:r>
              <a:rPr lang="en-US" sz="2400" dirty="0">
                <a:hlinkClick r:id="rId2"/>
              </a:rPr>
              <a:t>http://people.maths.ox.ac.uk/gouldm/ramsey.pdf</a:t>
            </a:r>
            <a:endParaRPr lang="en-US" sz="2400" dirty="0"/>
          </a:p>
          <a:p>
            <a:r>
              <a:rPr lang="en-US" sz="2400" dirty="0">
                <a:hlinkClick r:id="rId3"/>
              </a:rPr>
              <a:t>https://www.sciencedirect.com/science/article/pii/0166218X84900258</a:t>
            </a:r>
            <a:endParaRPr lang="en-US" sz="2400" dirty="0"/>
          </a:p>
          <a:p>
            <a:r>
              <a:rPr lang="en-US" sz="2400" dirty="0">
                <a:hlinkClick r:id="rId4"/>
              </a:rPr>
              <a:t>https://www.youtube.com/watch?v=xdiL-ADRTxQ</a:t>
            </a:r>
            <a:endParaRPr lang="en-US" sz="2400" dirty="0"/>
          </a:p>
          <a:p>
            <a:r>
              <a:rPr lang="en-US" sz="2400" dirty="0">
                <a:hlinkClick r:id="rId5"/>
              </a:rPr>
              <a:t>https://www.youtube.com/watch?v=8X_3CL3uLhY</a:t>
            </a:r>
            <a:endParaRPr lang="en-US" sz="2400" dirty="0"/>
          </a:p>
          <a:p>
            <a:r>
              <a:rPr lang="en-US" sz="2400" dirty="0">
                <a:hlinkClick r:id="rId6"/>
              </a:rPr>
              <a:t>https://www.nctm.org/Publications/Teaching-Children-Mathematics/Blog/Reflecting-on-the-Handshake-Problem/</a:t>
            </a:r>
            <a:endParaRPr lang="en-US" sz="2400" dirty="0"/>
          </a:p>
          <a:p>
            <a:r>
              <a:rPr lang="en-US" sz="2400" dirty="0">
                <a:hlinkClick r:id="rId7"/>
              </a:rPr>
              <a:t>https://plus.maths.org/content/proving-r4417</a:t>
            </a:r>
            <a:endParaRPr lang="en-US" sz="2400" dirty="0"/>
          </a:p>
          <a:p>
            <a:r>
              <a:rPr lang="en-US" sz="2400" dirty="0">
                <a:hlinkClick r:id="rId8"/>
              </a:rPr>
              <a:t>https://blogs.scientificamerican.com/roots-of-unity/ramsey-theory-on-facebook/</a:t>
            </a:r>
            <a:endParaRPr lang="en-US" sz="2400" dirty="0"/>
          </a:p>
          <a:p>
            <a:pPr marL="0" indent="0">
              <a:buNone/>
            </a:pPr>
            <a:endParaRPr lang="en-US" sz="2400" dirty="0"/>
          </a:p>
        </p:txBody>
      </p:sp>
    </p:spTree>
    <p:extLst>
      <p:ext uri="{BB962C8B-B14F-4D97-AF65-F5344CB8AC3E}">
        <p14:creationId xmlns:p14="http://schemas.microsoft.com/office/powerpoint/2010/main" val="291025510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1250">
        <p15:prstTrans prst="airplane"/>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0EC4-1661-4CF9-B849-F635ED8E7C6D}"/>
              </a:ext>
            </a:extLst>
          </p:cNvPr>
          <p:cNvSpPr>
            <a:spLocks noGrp="1"/>
          </p:cNvSpPr>
          <p:nvPr>
            <p:ph type="title"/>
          </p:nvPr>
        </p:nvSpPr>
        <p:spPr/>
        <p:txBody>
          <a:bodyPr/>
          <a:lstStyle/>
          <a:p>
            <a:r>
              <a:rPr lang="en-US" dirty="0">
                <a:latin typeface="Baskerville Old Face" panose="02020602080505020303" pitchFamily="18" charset="0"/>
              </a:rPr>
              <a:t>What is Ramsey Theory?</a:t>
            </a:r>
          </a:p>
        </p:txBody>
      </p:sp>
      <p:sp>
        <p:nvSpPr>
          <p:cNvPr id="3" name="Content Placeholder 2">
            <a:extLst>
              <a:ext uri="{FF2B5EF4-FFF2-40B4-BE49-F238E27FC236}">
                <a16:creationId xmlns:a16="http://schemas.microsoft.com/office/drawing/2014/main" id="{39B0F8F0-A1FB-412B-BAE5-B16421954BA9}"/>
              </a:ext>
            </a:extLst>
          </p:cNvPr>
          <p:cNvSpPr>
            <a:spLocks noGrp="1"/>
          </p:cNvSpPr>
          <p:nvPr>
            <p:ph idx="1"/>
          </p:nvPr>
        </p:nvSpPr>
        <p:spPr/>
        <p:txBody>
          <a:bodyPr/>
          <a:lstStyle/>
          <a:p>
            <a:r>
              <a:rPr lang="en-US" dirty="0">
                <a:latin typeface="Baskerville Old Face" panose="02020602080505020303" pitchFamily="18" charset="0"/>
              </a:rPr>
              <a:t>A field of graph theory.</a:t>
            </a:r>
          </a:p>
          <a:p>
            <a:r>
              <a:rPr lang="en-US" dirty="0">
                <a:latin typeface="Baskerville Old Face" panose="02020602080505020303" pitchFamily="18" charset="0"/>
              </a:rPr>
              <a:t>Has applications in algebra, combinatorics, logic, set theory, and geometry.</a:t>
            </a:r>
          </a:p>
          <a:p>
            <a:r>
              <a:rPr lang="en-US" dirty="0">
                <a:latin typeface="Baskerville Old Face" panose="02020602080505020303" pitchFamily="18" charset="0"/>
              </a:rPr>
              <a:t>The study of structure, or order, under partitions.</a:t>
            </a:r>
          </a:p>
          <a:p>
            <a:r>
              <a:rPr lang="en-US" dirty="0">
                <a:latin typeface="Baskerville Old Face" panose="02020602080505020303" pitchFamily="18" charset="0"/>
              </a:rPr>
              <a:t>The study of unavoidable regularity in large structures.</a:t>
            </a:r>
          </a:p>
          <a:p>
            <a:r>
              <a:rPr lang="en-US" dirty="0">
                <a:latin typeface="Baskerville Old Face" panose="02020602080505020303" pitchFamily="18" charset="0"/>
              </a:rPr>
              <a:t>Can be seen in the real world in fields including communication, information retrieval, decision making, and social interactions.</a:t>
            </a:r>
          </a:p>
        </p:txBody>
      </p:sp>
    </p:spTree>
    <p:extLst>
      <p:ext uri="{BB962C8B-B14F-4D97-AF65-F5344CB8AC3E}">
        <p14:creationId xmlns:p14="http://schemas.microsoft.com/office/powerpoint/2010/main" val="3265557924"/>
      </p:ext>
    </p:extLst>
  </p:cSld>
  <p:clrMapOvr>
    <a:masterClrMapping/>
  </p:clrMapOvr>
  <mc:AlternateContent xmlns:mc="http://schemas.openxmlformats.org/markup-compatibility/2006">
    <mc:Choice xmlns:p14="http://schemas.microsoft.com/office/powerpoint/2010/main" Requires="p14">
      <p:transition spd="slow" p14:dur="4400">
        <p14:honeycomb/>
      </p:transition>
    </mc:Choice>
    <mc:Fallback>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0EC4-1661-4CF9-B849-F635ED8E7C6D}"/>
              </a:ext>
            </a:extLst>
          </p:cNvPr>
          <p:cNvSpPr>
            <a:spLocks noGrp="1"/>
          </p:cNvSpPr>
          <p:nvPr>
            <p:ph type="title"/>
          </p:nvPr>
        </p:nvSpPr>
        <p:spPr/>
        <p:txBody>
          <a:bodyPr/>
          <a:lstStyle/>
          <a:p>
            <a:r>
              <a:rPr lang="en-US" dirty="0">
                <a:latin typeface="Baskerville Old Face" panose="02020602080505020303" pitchFamily="18" charset="0"/>
              </a:rPr>
              <a:t>The Theorem of Friends and Strangers</a:t>
            </a:r>
          </a:p>
        </p:txBody>
      </p:sp>
      <p:sp>
        <p:nvSpPr>
          <p:cNvPr id="3" name="Content Placeholder 2">
            <a:extLst>
              <a:ext uri="{FF2B5EF4-FFF2-40B4-BE49-F238E27FC236}">
                <a16:creationId xmlns:a16="http://schemas.microsoft.com/office/drawing/2014/main" id="{39B0F8F0-A1FB-412B-BAE5-B16421954BA9}"/>
              </a:ext>
            </a:extLst>
          </p:cNvPr>
          <p:cNvSpPr>
            <a:spLocks noGrp="1"/>
          </p:cNvSpPr>
          <p:nvPr>
            <p:ph idx="1"/>
          </p:nvPr>
        </p:nvSpPr>
        <p:spPr>
          <a:xfrm>
            <a:off x="838200" y="2141537"/>
            <a:ext cx="10515600" cy="4351338"/>
          </a:xfrm>
        </p:spPr>
        <p:txBody>
          <a:bodyPr/>
          <a:lstStyle/>
          <a:p>
            <a:pPr lvl="1"/>
            <a:r>
              <a:rPr lang="en-US" dirty="0">
                <a:latin typeface="Baskerville Old Face" panose="02020602080505020303" pitchFamily="18" charset="0"/>
              </a:rPr>
              <a:t>This theorem states that if there are six people at a party, there are two guaranteed scenarios:</a:t>
            </a:r>
          </a:p>
          <a:p>
            <a:pPr marL="1371600" lvl="2" indent="-457200">
              <a:buAutoNum type="alphaUcPeriod"/>
            </a:pPr>
            <a:r>
              <a:rPr lang="en-US" dirty="0">
                <a:latin typeface="Baskerville Old Face" panose="02020602080505020303" pitchFamily="18" charset="0"/>
              </a:rPr>
              <a:t>There are at least three people at the party who know each other</a:t>
            </a:r>
          </a:p>
          <a:p>
            <a:pPr marL="1371600" lvl="2" indent="-457200">
              <a:buAutoNum type="alphaUcPeriod"/>
            </a:pPr>
            <a:r>
              <a:rPr lang="en-US" dirty="0">
                <a:latin typeface="Baskerville Old Face" panose="02020602080505020303" pitchFamily="18" charset="0"/>
              </a:rPr>
              <a:t>There are at least three people at the party who are strangers</a:t>
            </a:r>
          </a:p>
          <a:p>
            <a:pPr lvl="3"/>
            <a:r>
              <a:rPr lang="en-US" dirty="0">
                <a:latin typeface="Baskerville Old Face" panose="02020602080505020303" pitchFamily="18" charset="0"/>
              </a:rPr>
              <a:t>Only one of these two criteria has to be met.</a:t>
            </a:r>
          </a:p>
          <a:p>
            <a:pPr lvl="1"/>
            <a:r>
              <a:rPr lang="en-US" dirty="0">
                <a:latin typeface="Baskerville Old Face" panose="02020602080505020303" pitchFamily="18" charset="0"/>
              </a:rPr>
              <a:t>This theorem can be applied to any situation with a large group of people.</a:t>
            </a:r>
          </a:p>
          <a:p>
            <a:pPr lvl="2"/>
            <a:r>
              <a:rPr lang="en-US" dirty="0">
                <a:latin typeface="Baskerville Old Face" panose="02020602080505020303" pitchFamily="18" charset="0"/>
              </a:rPr>
              <a:t>Social networks (</a:t>
            </a:r>
            <a:r>
              <a:rPr lang="en-US" dirty="0" err="1">
                <a:latin typeface="Baskerville Old Face" panose="02020602080505020303" pitchFamily="18" charset="0"/>
              </a:rPr>
              <a:t>FaceBook</a:t>
            </a:r>
            <a:r>
              <a:rPr lang="en-US" dirty="0">
                <a:latin typeface="Baskerville Old Face" panose="02020602080505020303" pitchFamily="18" charset="0"/>
              </a:rPr>
              <a:t>, LinkedIn)</a:t>
            </a:r>
          </a:p>
          <a:p>
            <a:pPr lvl="2"/>
            <a:r>
              <a:rPr lang="en-US" dirty="0">
                <a:latin typeface="Baskerville Old Face" panose="02020602080505020303" pitchFamily="18" charset="0"/>
              </a:rPr>
              <a:t>Team-based scenarios (sports, gaming)</a:t>
            </a:r>
          </a:p>
          <a:p>
            <a:pPr lvl="2"/>
            <a:r>
              <a:rPr lang="en-US" dirty="0">
                <a:latin typeface="Baskerville Old Face" panose="02020602080505020303" pitchFamily="18" charset="0"/>
              </a:rPr>
              <a:t>Classroom structure</a:t>
            </a:r>
          </a:p>
        </p:txBody>
      </p:sp>
      <p:pic>
        <p:nvPicPr>
          <p:cNvPr id="2050" name="Picture 2" descr="Image result for overwatch logo png">
            <a:extLst>
              <a:ext uri="{FF2B5EF4-FFF2-40B4-BE49-F238E27FC236}">
                <a16:creationId xmlns:a16="http://schemas.microsoft.com/office/drawing/2014/main" id="{00BF6FA2-1375-4276-838C-084425B4276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48203" y="4614203"/>
            <a:ext cx="2243797" cy="2243797"/>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facebook logo png">
            <a:extLst>
              <a:ext uri="{FF2B5EF4-FFF2-40B4-BE49-F238E27FC236}">
                <a16:creationId xmlns:a16="http://schemas.microsoft.com/office/drawing/2014/main" id="{AE96EBF8-A47C-4340-ABB3-29B3BCA8D39A}"/>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304064" y="4614202"/>
            <a:ext cx="2243798" cy="224379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47065270"/>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wind"/>
      </p:transition>
    </mc:Choice>
    <mc:Fallback>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0EC4-1661-4CF9-B849-F635ED8E7C6D}"/>
              </a:ext>
            </a:extLst>
          </p:cNvPr>
          <p:cNvSpPr>
            <a:spLocks noGrp="1"/>
          </p:cNvSpPr>
          <p:nvPr>
            <p:ph type="title"/>
          </p:nvPr>
        </p:nvSpPr>
        <p:spPr/>
        <p:txBody>
          <a:bodyPr/>
          <a:lstStyle/>
          <a:p>
            <a:r>
              <a:rPr lang="en-US" dirty="0">
                <a:latin typeface="Baskerville Old Face" panose="02020602080505020303" pitchFamily="18" charset="0"/>
              </a:rPr>
              <a:t>Theorem of Friends and Strangers: Proof 1</a:t>
            </a:r>
          </a:p>
        </p:txBody>
      </p:sp>
      <p:sp>
        <p:nvSpPr>
          <p:cNvPr id="3" name="Content Placeholder 2">
            <a:extLst>
              <a:ext uri="{FF2B5EF4-FFF2-40B4-BE49-F238E27FC236}">
                <a16:creationId xmlns:a16="http://schemas.microsoft.com/office/drawing/2014/main" id="{39B0F8F0-A1FB-412B-BAE5-B16421954BA9}"/>
              </a:ext>
            </a:extLst>
          </p:cNvPr>
          <p:cNvSpPr>
            <a:spLocks noGrp="1"/>
          </p:cNvSpPr>
          <p:nvPr>
            <p:ph idx="1"/>
          </p:nvPr>
        </p:nvSpPr>
        <p:spPr/>
        <p:txBody>
          <a:bodyPr/>
          <a:lstStyle/>
          <a:p>
            <a:r>
              <a:rPr lang="en-US" dirty="0">
                <a:latin typeface="Baskerville Old Face" panose="02020602080505020303" pitchFamily="18" charset="0"/>
              </a:rPr>
              <a:t>This method proves that the number of people required for a Ramsey number of (3,3) must be greater than 5.</a:t>
            </a:r>
          </a:p>
        </p:txBody>
      </p:sp>
      <p:pic>
        <p:nvPicPr>
          <p:cNvPr id="3074" name="Picture 2" descr="Image result for ramsey theory graph">
            <a:extLst>
              <a:ext uri="{FF2B5EF4-FFF2-40B4-BE49-F238E27FC236}">
                <a16:creationId xmlns:a16="http://schemas.microsoft.com/office/drawing/2014/main" id="{57FCB27D-EDB5-4A05-B381-1EEA28B649E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53888" y="2526695"/>
            <a:ext cx="4484224" cy="427069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9398071"/>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0EC4-1661-4CF9-B849-F635ED8E7C6D}"/>
              </a:ext>
            </a:extLst>
          </p:cNvPr>
          <p:cNvSpPr>
            <a:spLocks noGrp="1"/>
          </p:cNvSpPr>
          <p:nvPr>
            <p:ph type="title"/>
          </p:nvPr>
        </p:nvSpPr>
        <p:spPr/>
        <p:txBody>
          <a:bodyPr/>
          <a:lstStyle/>
          <a:p>
            <a:r>
              <a:rPr lang="en-US" dirty="0">
                <a:latin typeface="Baskerville Old Face" panose="02020602080505020303" pitchFamily="18" charset="0"/>
              </a:rPr>
              <a:t>Theorem of Friends and Strangers: Proof 2</a:t>
            </a:r>
          </a:p>
        </p:txBody>
      </p:sp>
      <p:sp>
        <p:nvSpPr>
          <p:cNvPr id="4" name="Oval 3">
            <a:extLst>
              <a:ext uri="{FF2B5EF4-FFF2-40B4-BE49-F238E27FC236}">
                <a16:creationId xmlns:a16="http://schemas.microsoft.com/office/drawing/2014/main" id="{FE112E3E-2768-4B70-BBD7-C0BB1178E8BA}"/>
              </a:ext>
            </a:extLst>
          </p:cNvPr>
          <p:cNvSpPr/>
          <p:nvPr/>
        </p:nvSpPr>
        <p:spPr>
          <a:xfrm>
            <a:off x="3236967" y="3216965"/>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322B55D-0748-43A0-8247-E94AA2A92B64}"/>
              </a:ext>
            </a:extLst>
          </p:cNvPr>
          <p:cNvSpPr/>
          <p:nvPr/>
        </p:nvSpPr>
        <p:spPr>
          <a:xfrm>
            <a:off x="4360212" y="1972023"/>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9F55259-9626-4971-BA02-BF76593BB4D0}"/>
              </a:ext>
            </a:extLst>
          </p:cNvPr>
          <p:cNvSpPr/>
          <p:nvPr/>
        </p:nvSpPr>
        <p:spPr>
          <a:xfrm>
            <a:off x="7197649" y="1972024"/>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B2A4867-86C9-4ED7-94A7-B0C3EE5B7491}"/>
              </a:ext>
            </a:extLst>
          </p:cNvPr>
          <p:cNvSpPr/>
          <p:nvPr/>
        </p:nvSpPr>
        <p:spPr>
          <a:xfrm>
            <a:off x="8187144" y="3216965"/>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75DFC8C-E018-492C-9678-511F97FE5ACE}"/>
              </a:ext>
            </a:extLst>
          </p:cNvPr>
          <p:cNvSpPr/>
          <p:nvPr/>
        </p:nvSpPr>
        <p:spPr>
          <a:xfrm>
            <a:off x="4360211" y="4567925"/>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E42695D-B936-4A1B-ABD5-C744FF891F10}"/>
              </a:ext>
            </a:extLst>
          </p:cNvPr>
          <p:cNvSpPr/>
          <p:nvPr/>
        </p:nvSpPr>
        <p:spPr>
          <a:xfrm>
            <a:off x="7197649" y="4567924"/>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48477723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0EC4-1661-4CF9-B849-F635ED8E7C6D}"/>
              </a:ext>
            </a:extLst>
          </p:cNvPr>
          <p:cNvSpPr>
            <a:spLocks noGrp="1"/>
          </p:cNvSpPr>
          <p:nvPr>
            <p:ph type="title"/>
          </p:nvPr>
        </p:nvSpPr>
        <p:spPr/>
        <p:txBody>
          <a:bodyPr/>
          <a:lstStyle/>
          <a:p>
            <a:r>
              <a:rPr lang="en-US" dirty="0">
                <a:latin typeface="Baskerville Old Face" panose="02020602080505020303" pitchFamily="18" charset="0"/>
              </a:rPr>
              <a:t>Theorem of Friends and Strangers: Proof 2</a:t>
            </a:r>
          </a:p>
        </p:txBody>
      </p:sp>
      <p:sp>
        <p:nvSpPr>
          <p:cNvPr id="4" name="Oval 3">
            <a:extLst>
              <a:ext uri="{FF2B5EF4-FFF2-40B4-BE49-F238E27FC236}">
                <a16:creationId xmlns:a16="http://schemas.microsoft.com/office/drawing/2014/main" id="{FE112E3E-2768-4B70-BBD7-C0BB1178E8BA}"/>
              </a:ext>
            </a:extLst>
          </p:cNvPr>
          <p:cNvSpPr/>
          <p:nvPr/>
        </p:nvSpPr>
        <p:spPr>
          <a:xfrm>
            <a:off x="3236967" y="3216965"/>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322B55D-0748-43A0-8247-E94AA2A92B64}"/>
              </a:ext>
            </a:extLst>
          </p:cNvPr>
          <p:cNvSpPr/>
          <p:nvPr/>
        </p:nvSpPr>
        <p:spPr>
          <a:xfrm>
            <a:off x="4360212" y="1972023"/>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9F55259-9626-4971-BA02-BF76593BB4D0}"/>
              </a:ext>
            </a:extLst>
          </p:cNvPr>
          <p:cNvSpPr/>
          <p:nvPr/>
        </p:nvSpPr>
        <p:spPr>
          <a:xfrm>
            <a:off x="7197649" y="1972024"/>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B2A4867-86C9-4ED7-94A7-B0C3EE5B7491}"/>
              </a:ext>
            </a:extLst>
          </p:cNvPr>
          <p:cNvSpPr/>
          <p:nvPr/>
        </p:nvSpPr>
        <p:spPr>
          <a:xfrm>
            <a:off x="8187144" y="3216965"/>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75DFC8C-E018-492C-9678-511F97FE5ACE}"/>
              </a:ext>
            </a:extLst>
          </p:cNvPr>
          <p:cNvSpPr/>
          <p:nvPr/>
        </p:nvSpPr>
        <p:spPr>
          <a:xfrm>
            <a:off x="4360211" y="4567925"/>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E42695D-B936-4A1B-ABD5-C744FF891F10}"/>
              </a:ext>
            </a:extLst>
          </p:cNvPr>
          <p:cNvSpPr/>
          <p:nvPr/>
        </p:nvSpPr>
        <p:spPr>
          <a:xfrm>
            <a:off x="7197649" y="4567924"/>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AC2A20F5-876D-4BF9-A287-3DA1F318BC44}"/>
              </a:ext>
            </a:extLst>
          </p:cNvPr>
          <p:cNvCxnSpPr>
            <a:cxnSpLocks/>
            <a:stCxn id="6" idx="5"/>
            <a:endCxn id="10" idx="1"/>
          </p:cNvCxnSpPr>
          <p:nvPr/>
        </p:nvCxnSpPr>
        <p:spPr>
          <a:xfrm>
            <a:off x="4541195" y="2153006"/>
            <a:ext cx="2687506" cy="244597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id="{05845AF9-D296-4FA3-AA92-BC42624DBB1F}"/>
              </a:ext>
            </a:extLst>
          </p:cNvPr>
          <p:cNvCxnSpPr>
            <a:cxnSpLocks/>
            <a:stCxn id="6" idx="5"/>
            <a:endCxn id="9" idx="0"/>
          </p:cNvCxnSpPr>
          <p:nvPr/>
        </p:nvCxnSpPr>
        <p:spPr>
          <a:xfrm flipH="1">
            <a:off x="4466229" y="2153006"/>
            <a:ext cx="74966" cy="2414919"/>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6" name="Straight Connector 15">
            <a:extLst>
              <a:ext uri="{FF2B5EF4-FFF2-40B4-BE49-F238E27FC236}">
                <a16:creationId xmlns:a16="http://schemas.microsoft.com/office/drawing/2014/main" id="{1B5FA647-E8F3-47C3-A8E7-95D70E261737}"/>
              </a:ext>
            </a:extLst>
          </p:cNvPr>
          <p:cNvCxnSpPr>
            <a:cxnSpLocks/>
            <a:stCxn id="6" idx="5"/>
            <a:endCxn id="8" idx="2"/>
          </p:cNvCxnSpPr>
          <p:nvPr/>
        </p:nvCxnSpPr>
        <p:spPr>
          <a:xfrm>
            <a:off x="4541195" y="2153006"/>
            <a:ext cx="3645949" cy="1169977"/>
          </a:xfrm>
          <a:prstGeom prst="line">
            <a:avLst/>
          </a:prstGeom>
          <a:ln/>
        </p:spPr>
        <p:style>
          <a:lnRef idx="3">
            <a:schemeClr val="accent2"/>
          </a:lnRef>
          <a:fillRef idx="0">
            <a:schemeClr val="accent2"/>
          </a:fillRef>
          <a:effectRef idx="2">
            <a:schemeClr val="accent2"/>
          </a:effectRef>
          <a:fontRef idx="minor">
            <a:schemeClr val="tx1"/>
          </a:fontRef>
        </p:style>
      </p:cxnSp>
    </p:spTree>
    <p:extLst>
      <p:ext uri="{BB962C8B-B14F-4D97-AF65-F5344CB8AC3E}">
        <p14:creationId xmlns:p14="http://schemas.microsoft.com/office/powerpoint/2010/main" val="17465821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0EC4-1661-4CF9-B849-F635ED8E7C6D}"/>
              </a:ext>
            </a:extLst>
          </p:cNvPr>
          <p:cNvSpPr>
            <a:spLocks noGrp="1"/>
          </p:cNvSpPr>
          <p:nvPr>
            <p:ph type="title"/>
          </p:nvPr>
        </p:nvSpPr>
        <p:spPr/>
        <p:txBody>
          <a:bodyPr/>
          <a:lstStyle/>
          <a:p>
            <a:r>
              <a:rPr lang="en-US" dirty="0">
                <a:latin typeface="Baskerville Old Face" panose="02020602080505020303" pitchFamily="18" charset="0"/>
              </a:rPr>
              <a:t>Theorem of Friends and Strangers: Proof 2</a:t>
            </a:r>
          </a:p>
        </p:txBody>
      </p:sp>
      <p:sp>
        <p:nvSpPr>
          <p:cNvPr id="4" name="Oval 3">
            <a:extLst>
              <a:ext uri="{FF2B5EF4-FFF2-40B4-BE49-F238E27FC236}">
                <a16:creationId xmlns:a16="http://schemas.microsoft.com/office/drawing/2014/main" id="{FE112E3E-2768-4B70-BBD7-C0BB1178E8BA}"/>
              </a:ext>
            </a:extLst>
          </p:cNvPr>
          <p:cNvSpPr/>
          <p:nvPr/>
        </p:nvSpPr>
        <p:spPr>
          <a:xfrm>
            <a:off x="3236967" y="3216965"/>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322B55D-0748-43A0-8247-E94AA2A92B64}"/>
              </a:ext>
            </a:extLst>
          </p:cNvPr>
          <p:cNvSpPr/>
          <p:nvPr/>
        </p:nvSpPr>
        <p:spPr>
          <a:xfrm>
            <a:off x="4360212" y="1972023"/>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9F55259-9626-4971-BA02-BF76593BB4D0}"/>
              </a:ext>
            </a:extLst>
          </p:cNvPr>
          <p:cNvSpPr/>
          <p:nvPr/>
        </p:nvSpPr>
        <p:spPr>
          <a:xfrm>
            <a:off x="7197649" y="1972024"/>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B2A4867-86C9-4ED7-94A7-B0C3EE5B7491}"/>
              </a:ext>
            </a:extLst>
          </p:cNvPr>
          <p:cNvSpPr/>
          <p:nvPr/>
        </p:nvSpPr>
        <p:spPr>
          <a:xfrm>
            <a:off x="8187144" y="3216965"/>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75DFC8C-E018-492C-9678-511F97FE5ACE}"/>
              </a:ext>
            </a:extLst>
          </p:cNvPr>
          <p:cNvSpPr/>
          <p:nvPr/>
        </p:nvSpPr>
        <p:spPr>
          <a:xfrm>
            <a:off x="4360211" y="4567925"/>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E42695D-B936-4A1B-ABD5-C744FF891F10}"/>
              </a:ext>
            </a:extLst>
          </p:cNvPr>
          <p:cNvSpPr/>
          <p:nvPr/>
        </p:nvSpPr>
        <p:spPr>
          <a:xfrm>
            <a:off x="7197649" y="4567924"/>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AC2A20F5-876D-4BF9-A287-3DA1F318BC44}"/>
              </a:ext>
            </a:extLst>
          </p:cNvPr>
          <p:cNvCxnSpPr>
            <a:cxnSpLocks/>
            <a:stCxn id="6" idx="5"/>
            <a:endCxn id="10" idx="1"/>
          </p:cNvCxnSpPr>
          <p:nvPr/>
        </p:nvCxnSpPr>
        <p:spPr>
          <a:xfrm>
            <a:off x="4541195" y="2153006"/>
            <a:ext cx="2687506" cy="244597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id="{05845AF9-D296-4FA3-AA92-BC42624DBB1F}"/>
              </a:ext>
            </a:extLst>
          </p:cNvPr>
          <p:cNvCxnSpPr>
            <a:cxnSpLocks/>
            <a:stCxn id="6" idx="5"/>
            <a:endCxn id="9" idx="0"/>
          </p:cNvCxnSpPr>
          <p:nvPr/>
        </p:nvCxnSpPr>
        <p:spPr>
          <a:xfrm flipH="1">
            <a:off x="4466229" y="2153006"/>
            <a:ext cx="74966" cy="2414919"/>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6" name="Straight Connector 15">
            <a:extLst>
              <a:ext uri="{FF2B5EF4-FFF2-40B4-BE49-F238E27FC236}">
                <a16:creationId xmlns:a16="http://schemas.microsoft.com/office/drawing/2014/main" id="{1B5FA647-E8F3-47C3-A8E7-95D70E261737}"/>
              </a:ext>
            </a:extLst>
          </p:cNvPr>
          <p:cNvCxnSpPr>
            <a:cxnSpLocks/>
            <a:stCxn id="6" idx="5"/>
            <a:endCxn id="8" idx="2"/>
          </p:cNvCxnSpPr>
          <p:nvPr/>
        </p:nvCxnSpPr>
        <p:spPr>
          <a:xfrm>
            <a:off x="4541195" y="2153006"/>
            <a:ext cx="3645949" cy="1169977"/>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1" name="Straight Connector 10">
            <a:extLst>
              <a:ext uri="{FF2B5EF4-FFF2-40B4-BE49-F238E27FC236}">
                <a16:creationId xmlns:a16="http://schemas.microsoft.com/office/drawing/2014/main" id="{36731748-BF03-4F2D-AE4F-D70BAAC131CC}"/>
              </a:ext>
            </a:extLst>
          </p:cNvPr>
          <p:cNvCxnSpPr>
            <a:cxnSpLocks/>
            <a:stCxn id="8" idx="3"/>
            <a:endCxn id="10" idx="7"/>
          </p:cNvCxnSpPr>
          <p:nvPr/>
        </p:nvCxnSpPr>
        <p:spPr>
          <a:xfrm flipH="1">
            <a:off x="7378632" y="3397948"/>
            <a:ext cx="839564" cy="1201028"/>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87162354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0EC4-1661-4CF9-B849-F635ED8E7C6D}"/>
              </a:ext>
            </a:extLst>
          </p:cNvPr>
          <p:cNvSpPr>
            <a:spLocks noGrp="1"/>
          </p:cNvSpPr>
          <p:nvPr>
            <p:ph type="title"/>
          </p:nvPr>
        </p:nvSpPr>
        <p:spPr/>
        <p:txBody>
          <a:bodyPr/>
          <a:lstStyle/>
          <a:p>
            <a:r>
              <a:rPr lang="en-US" dirty="0">
                <a:latin typeface="Baskerville Old Face" panose="02020602080505020303" pitchFamily="18" charset="0"/>
              </a:rPr>
              <a:t>Theorem of Friends and Strangers: Proof 2</a:t>
            </a:r>
          </a:p>
        </p:txBody>
      </p:sp>
      <p:sp>
        <p:nvSpPr>
          <p:cNvPr id="4" name="Oval 3">
            <a:extLst>
              <a:ext uri="{FF2B5EF4-FFF2-40B4-BE49-F238E27FC236}">
                <a16:creationId xmlns:a16="http://schemas.microsoft.com/office/drawing/2014/main" id="{FE112E3E-2768-4B70-BBD7-C0BB1178E8BA}"/>
              </a:ext>
            </a:extLst>
          </p:cNvPr>
          <p:cNvSpPr/>
          <p:nvPr/>
        </p:nvSpPr>
        <p:spPr>
          <a:xfrm>
            <a:off x="3236967" y="3216965"/>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322B55D-0748-43A0-8247-E94AA2A92B64}"/>
              </a:ext>
            </a:extLst>
          </p:cNvPr>
          <p:cNvSpPr/>
          <p:nvPr/>
        </p:nvSpPr>
        <p:spPr>
          <a:xfrm>
            <a:off x="4360212" y="1972023"/>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9F55259-9626-4971-BA02-BF76593BB4D0}"/>
              </a:ext>
            </a:extLst>
          </p:cNvPr>
          <p:cNvSpPr/>
          <p:nvPr/>
        </p:nvSpPr>
        <p:spPr>
          <a:xfrm>
            <a:off x="7197649" y="1972024"/>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B2A4867-86C9-4ED7-94A7-B0C3EE5B7491}"/>
              </a:ext>
            </a:extLst>
          </p:cNvPr>
          <p:cNvSpPr/>
          <p:nvPr/>
        </p:nvSpPr>
        <p:spPr>
          <a:xfrm>
            <a:off x="8187144" y="3216965"/>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75DFC8C-E018-492C-9678-511F97FE5ACE}"/>
              </a:ext>
            </a:extLst>
          </p:cNvPr>
          <p:cNvSpPr/>
          <p:nvPr/>
        </p:nvSpPr>
        <p:spPr>
          <a:xfrm>
            <a:off x="4360211" y="4567925"/>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E42695D-B936-4A1B-ABD5-C744FF891F10}"/>
              </a:ext>
            </a:extLst>
          </p:cNvPr>
          <p:cNvSpPr/>
          <p:nvPr/>
        </p:nvSpPr>
        <p:spPr>
          <a:xfrm>
            <a:off x="7197649" y="4567924"/>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AC2A20F5-876D-4BF9-A287-3DA1F318BC44}"/>
              </a:ext>
            </a:extLst>
          </p:cNvPr>
          <p:cNvCxnSpPr>
            <a:cxnSpLocks/>
            <a:stCxn id="6" idx="5"/>
            <a:endCxn id="10" idx="1"/>
          </p:cNvCxnSpPr>
          <p:nvPr/>
        </p:nvCxnSpPr>
        <p:spPr>
          <a:xfrm>
            <a:off x="4541195" y="2153006"/>
            <a:ext cx="2687506" cy="244597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id="{05845AF9-D296-4FA3-AA92-BC42624DBB1F}"/>
              </a:ext>
            </a:extLst>
          </p:cNvPr>
          <p:cNvCxnSpPr>
            <a:cxnSpLocks/>
            <a:stCxn id="6" idx="5"/>
            <a:endCxn id="9" idx="0"/>
          </p:cNvCxnSpPr>
          <p:nvPr/>
        </p:nvCxnSpPr>
        <p:spPr>
          <a:xfrm flipH="1">
            <a:off x="4466229" y="2153006"/>
            <a:ext cx="74966" cy="2414919"/>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6" name="Straight Connector 15">
            <a:extLst>
              <a:ext uri="{FF2B5EF4-FFF2-40B4-BE49-F238E27FC236}">
                <a16:creationId xmlns:a16="http://schemas.microsoft.com/office/drawing/2014/main" id="{1B5FA647-E8F3-47C3-A8E7-95D70E261737}"/>
              </a:ext>
            </a:extLst>
          </p:cNvPr>
          <p:cNvCxnSpPr>
            <a:cxnSpLocks/>
            <a:stCxn id="6" idx="5"/>
            <a:endCxn id="8" idx="2"/>
          </p:cNvCxnSpPr>
          <p:nvPr/>
        </p:nvCxnSpPr>
        <p:spPr>
          <a:xfrm>
            <a:off x="4541195" y="2153006"/>
            <a:ext cx="3645949" cy="1169977"/>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1" name="Straight Connector 10">
            <a:extLst>
              <a:ext uri="{FF2B5EF4-FFF2-40B4-BE49-F238E27FC236}">
                <a16:creationId xmlns:a16="http://schemas.microsoft.com/office/drawing/2014/main" id="{36731748-BF03-4F2D-AE4F-D70BAAC131CC}"/>
              </a:ext>
            </a:extLst>
          </p:cNvPr>
          <p:cNvCxnSpPr>
            <a:cxnSpLocks/>
            <a:stCxn id="8" idx="3"/>
            <a:endCxn id="10" idx="7"/>
          </p:cNvCxnSpPr>
          <p:nvPr/>
        </p:nvCxnSpPr>
        <p:spPr>
          <a:xfrm flipH="1">
            <a:off x="7378632" y="3397948"/>
            <a:ext cx="839564" cy="1201028"/>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616AD5BC-BF9C-4997-824A-3DB90F56ADD3}"/>
              </a:ext>
            </a:extLst>
          </p:cNvPr>
          <p:cNvCxnSpPr>
            <a:cxnSpLocks/>
            <a:stCxn id="10" idx="2"/>
            <a:endCxn id="9" idx="6"/>
          </p:cNvCxnSpPr>
          <p:nvPr/>
        </p:nvCxnSpPr>
        <p:spPr>
          <a:xfrm flipH="1">
            <a:off x="4572246" y="4673942"/>
            <a:ext cx="2625403" cy="1"/>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191960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420EC4-1661-4CF9-B849-F635ED8E7C6D}"/>
              </a:ext>
            </a:extLst>
          </p:cNvPr>
          <p:cNvSpPr>
            <a:spLocks noGrp="1"/>
          </p:cNvSpPr>
          <p:nvPr>
            <p:ph type="title"/>
          </p:nvPr>
        </p:nvSpPr>
        <p:spPr/>
        <p:txBody>
          <a:bodyPr/>
          <a:lstStyle/>
          <a:p>
            <a:r>
              <a:rPr lang="en-US" dirty="0">
                <a:latin typeface="Baskerville Old Face" panose="02020602080505020303" pitchFamily="18" charset="0"/>
              </a:rPr>
              <a:t>Theorem of Friends and Strangers: Proof 2</a:t>
            </a:r>
          </a:p>
        </p:txBody>
      </p:sp>
      <p:sp>
        <p:nvSpPr>
          <p:cNvPr id="4" name="Oval 3">
            <a:extLst>
              <a:ext uri="{FF2B5EF4-FFF2-40B4-BE49-F238E27FC236}">
                <a16:creationId xmlns:a16="http://schemas.microsoft.com/office/drawing/2014/main" id="{FE112E3E-2768-4B70-BBD7-C0BB1178E8BA}"/>
              </a:ext>
            </a:extLst>
          </p:cNvPr>
          <p:cNvSpPr/>
          <p:nvPr/>
        </p:nvSpPr>
        <p:spPr>
          <a:xfrm>
            <a:off x="3236967" y="3216965"/>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a:extLst>
              <a:ext uri="{FF2B5EF4-FFF2-40B4-BE49-F238E27FC236}">
                <a16:creationId xmlns:a16="http://schemas.microsoft.com/office/drawing/2014/main" id="{1322B55D-0748-43A0-8247-E94AA2A92B64}"/>
              </a:ext>
            </a:extLst>
          </p:cNvPr>
          <p:cNvSpPr/>
          <p:nvPr/>
        </p:nvSpPr>
        <p:spPr>
          <a:xfrm>
            <a:off x="4360212" y="1972023"/>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a:extLst>
              <a:ext uri="{FF2B5EF4-FFF2-40B4-BE49-F238E27FC236}">
                <a16:creationId xmlns:a16="http://schemas.microsoft.com/office/drawing/2014/main" id="{D9F55259-9626-4971-BA02-BF76593BB4D0}"/>
              </a:ext>
            </a:extLst>
          </p:cNvPr>
          <p:cNvSpPr/>
          <p:nvPr/>
        </p:nvSpPr>
        <p:spPr>
          <a:xfrm>
            <a:off x="7197649" y="1972024"/>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a:extLst>
              <a:ext uri="{FF2B5EF4-FFF2-40B4-BE49-F238E27FC236}">
                <a16:creationId xmlns:a16="http://schemas.microsoft.com/office/drawing/2014/main" id="{3B2A4867-86C9-4ED7-94A7-B0C3EE5B7491}"/>
              </a:ext>
            </a:extLst>
          </p:cNvPr>
          <p:cNvSpPr/>
          <p:nvPr/>
        </p:nvSpPr>
        <p:spPr>
          <a:xfrm>
            <a:off x="8187144" y="3216965"/>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a:extLst>
              <a:ext uri="{FF2B5EF4-FFF2-40B4-BE49-F238E27FC236}">
                <a16:creationId xmlns:a16="http://schemas.microsoft.com/office/drawing/2014/main" id="{A75DFC8C-E018-492C-9678-511F97FE5ACE}"/>
              </a:ext>
            </a:extLst>
          </p:cNvPr>
          <p:cNvSpPr/>
          <p:nvPr/>
        </p:nvSpPr>
        <p:spPr>
          <a:xfrm>
            <a:off x="4360211" y="4567925"/>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a:extLst>
              <a:ext uri="{FF2B5EF4-FFF2-40B4-BE49-F238E27FC236}">
                <a16:creationId xmlns:a16="http://schemas.microsoft.com/office/drawing/2014/main" id="{FE42695D-B936-4A1B-ABD5-C744FF891F10}"/>
              </a:ext>
            </a:extLst>
          </p:cNvPr>
          <p:cNvSpPr/>
          <p:nvPr/>
        </p:nvSpPr>
        <p:spPr>
          <a:xfrm>
            <a:off x="7197649" y="4567924"/>
            <a:ext cx="212035" cy="212035"/>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a:extLst>
              <a:ext uri="{FF2B5EF4-FFF2-40B4-BE49-F238E27FC236}">
                <a16:creationId xmlns:a16="http://schemas.microsoft.com/office/drawing/2014/main" id="{AC2A20F5-876D-4BF9-A287-3DA1F318BC44}"/>
              </a:ext>
            </a:extLst>
          </p:cNvPr>
          <p:cNvCxnSpPr>
            <a:cxnSpLocks/>
            <a:stCxn id="6" idx="5"/>
            <a:endCxn id="10" idx="1"/>
          </p:cNvCxnSpPr>
          <p:nvPr/>
        </p:nvCxnSpPr>
        <p:spPr>
          <a:xfrm>
            <a:off x="4541195" y="2153006"/>
            <a:ext cx="2687506" cy="2445970"/>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3" name="Straight Connector 12">
            <a:extLst>
              <a:ext uri="{FF2B5EF4-FFF2-40B4-BE49-F238E27FC236}">
                <a16:creationId xmlns:a16="http://schemas.microsoft.com/office/drawing/2014/main" id="{05845AF9-D296-4FA3-AA92-BC42624DBB1F}"/>
              </a:ext>
            </a:extLst>
          </p:cNvPr>
          <p:cNvCxnSpPr>
            <a:cxnSpLocks/>
            <a:stCxn id="6" idx="5"/>
            <a:endCxn id="9" idx="0"/>
          </p:cNvCxnSpPr>
          <p:nvPr/>
        </p:nvCxnSpPr>
        <p:spPr>
          <a:xfrm flipH="1">
            <a:off x="4466229" y="2153006"/>
            <a:ext cx="74966" cy="2414919"/>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6" name="Straight Connector 15">
            <a:extLst>
              <a:ext uri="{FF2B5EF4-FFF2-40B4-BE49-F238E27FC236}">
                <a16:creationId xmlns:a16="http://schemas.microsoft.com/office/drawing/2014/main" id="{1B5FA647-E8F3-47C3-A8E7-95D70E261737}"/>
              </a:ext>
            </a:extLst>
          </p:cNvPr>
          <p:cNvCxnSpPr>
            <a:cxnSpLocks/>
            <a:stCxn id="6" idx="5"/>
            <a:endCxn id="8" idx="2"/>
          </p:cNvCxnSpPr>
          <p:nvPr/>
        </p:nvCxnSpPr>
        <p:spPr>
          <a:xfrm>
            <a:off x="4541195" y="2153006"/>
            <a:ext cx="3645949" cy="1169977"/>
          </a:xfrm>
          <a:prstGeom prst="line">
            <a:avLst/>
          </a:prstGeom>
          <a:ln/>
        </p:spPr>
        <p:style>
          <a:lnRef idx="3">
            <a:schemeClr val="accent2"/>
          </a:lnRef>
          <a:fillRef idx="0">
            <a:schemeClr val="accent2"/>
          </a:fillRef>
          <a:effectRef idx="2">
            <a:schemeClr val="accent2"/>
          </a:effectRef>
          <a:fontRef idx="minor">
            <a:schemeClr val="tx1"/>
          </a:fontRef>
        </p:style>
      </p:cxnSp>
      <p:cxnSp>
        <p:nvCxnSpPr>
          <p:cNvPr id="11" name="Straight Connector 10">
            <a:extLst>
              <a:ext uri="{FF2B5EF4-FFF2-40B4-BE49-F238E27FC236}">
                <a16:creationId xmlns:a16="http://schemas.microsoft.com/office/drawing/2014/main" id="{36731748-BF03-4F2D-AE4F-D70BAAC131CC}"/>
              </a:ext>
            </a:extLst>
          </p:cNvPr>
          <p:cNvCxnSpPr>
            <a:cxnSpLocks/>
            <a:stCxn id="8" idx="3"/>
            <a:endCxn id="10" idx="7"/>
          </p:cNvCxnSpPr>
          <p:nvPr/>
        </p:nvCxnSpPr>
        <p:spPr>
          <a:xfrm flipH="1">
            <a:off x="7378632" y="3397948"/>
            <a:ext cx="839564" cy="1201028"/>
          </a:xfrm>
          <a:prstGeom prst="line">
            <a:avLst/>
          </a:prstGeom>
        </p:spPr>
        <p:style>
          <a:lnRef idx="3">
            <a:schemeClr val="dk1"/>
          </a:lnRef>
          <a:fillRef idx="0">
            <a:schemeClr val="dk1"/>
          </a:fillRef>
          <a:effectRef idx="2">
            <a:schemeClr val="dk1"/>
          </a:effectRef>
          <a:fontRef idx="minor">
            <a:schemeClr val="tx1"/>
          </a:fontRef>
        </p:style>
      </p:cxnSp>
      <p:cxnSp>
        <p:nvCxnSpPr>
          <p:cNvPr id="14" name="Straight Connector 13">
            <a:extLst>
              <a:ext uri="{FF2B5EF4-FFF2-40B4-BE49-F238E27FC236}">
                <a16:creationId xmlns:a16="http://schemas.microsoft.com/office/drawing/2014/main" id="{616AD5BC-BF9C-4997-824A-3DB90F56ADD3}"/>
              </a:ext>
            </a:extLst>
          </p:cNvPr>
          <p:cNvCxnSpPr>
            <a:cxnSpLocks/>
            <a:stCxn id="10" idx="2"/>
            <a:endCxn id="9" idx="6"/>
          </p:cNvCxnSpPr>
          <p:nvPr/>
        </p:nvCxnSpPr>
        <p:spPr>
          <a:xfrm flipH="1">
            <a:off x="4572246" y="4673942"/>
            <a:ext cx="2625403" cy="1"/>
          </a:xfrm>
          <a:prstGeom prst="line">
            <a:avLst/>
          </a:prstGeom>
        </p:spPr>
        <p:style>
          <a:lnRef idx="3">
            <a:schemeClr val="dk1"/>
          </a:lnRef>
          <a:fillRef idx="0">
            <a:schemeClr val="dk1"/>
          </a:fillRef>
          <a:effectRef idx="2">
            <a:schemeClr val="dk1"/>
          </a:effectRef>
          <a:fontRef idx="minor">
            <a:schemeClr val="tx1"/>
          </a:fontRef>
        </p:style>
      </p:cxnSp>
      <p:cxnSp>
        <p:nvCxnSpPr>
          <p:cNvPr id="15" name="Straight Connector 14">
            <a:extLst>
              <a:ext uri="{FF2B5EF4-FFF2-40B4-BE49-F238E27FC236}">
                <a16:creationId xmlns:a16="http://schemas.microsoft.com/office/drawing/2014/main" id="{9454BD49-D7AA-4F91-891C-C2A99D0A681C}"/>
              </a:ext>
            </a:extLst>
          </p:cNvPr>
          <p:cNvCxnSpPr>
            <a:cxnSpLocks/>
            <a:stCxn id="8" idx="2"/>
            <a:endCxn id="9" idx="7"/>
          </p:cNvCxnSpPr>
          <p:nvPr/>
        </p:nvCxnSpPr>
        <p:spPr>
          <a:xfrm flipH="1">
            <a:off x="4541194" y="3322983"/>
            <a:ext cx="3645950" cy="1275994"/>
          </a:xfrm>
          <a:prstGeom prst="line">
            <a:avLst/>
          </a:prstGeom>
        </p:spPr>
        <p:style>
          <a:lnRef idx="3">
            <a:schemeClr val="dk1"/>
          </a:lnRef>
          <a:fillRef idx="0">
            <a:schemeClr val="dk1"/>
          </a:fillRef>
          <a:effectRef idx="2">
            <a:schemeClr val="dk1"/>
          </a:effectRef>
          <a:fontRef idx="minor">
            <a:schemeClr val="tx1"/>
          </a:fontRef>
        </p:style>
      </p:cxnSp>
    </p:spTree>
    <p:extLst>
      <p:ext uri="{BB962C8B-B14F-4D97-AF65-F5344CB8AC3E}">
        <p14:creationId xmlns:p14="http://schemas.microsoft.com/office/powerpoint/2010/main" val="2698053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75</TotalTime>
  <Words>644</Words>
  <Application>Microsoft Office PowerPoint</Application>
  <PresentationFormat>Widescreen</PresentationFormat>
  <Paragraphs>52</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Arial</vt:lpstr>
      <vt:lpstr>Baskerville Old Face</vt:lpstr>
      <vt:lpstr>Calibri</vt:lpstr>
      <vt:lpstr>Calibri Light</vt:lpstr>
      <vt:lpstr>Office Theme</vt:lpstr>
      <vt:lpstr>Ramsey Theory and Social Interactions</vt:lpstr>
      <vt:lpstr>What is Ramsey Theory?</vt:lpstr>
      <vt:lpstr>The Theorem of Friends and Strangers</vt:lpstr>
      <vt:lpstr>Theorem of Friends and Strangers: Proof 1</vt:lpstr>
      <vt:lpstr>Theorem of Friends and Strangers: Proof 2</vt:lpstr>
      <vt:lpstr>Theorem of Friends and Strangers: Proof 2</vt:lpstr>
      <vt:lpstr>Theorem of Friends and Strangers: Proof 2</vt:lpstr>
      <vt:lpstr>Theorem of Friends and Strangers: Proof 2</vt:lpstr>
      <vt:lpstr>Theorem of Friends and Strangers: Proof 2</vt:lpstr>
      <vt:lpstr>Theorem of Friends and Strangers in the Classroom</vt:lpstr>
      <vt:lpstr>PowerPoint Presentation</vt:lpstr>
      <vt:lpstr>The Handshake Problem</vt:lpstr>
      <vt:lpstr>The Handshake Problem: Solution 1</vt:lpstr>
      <vt:lpstr>The Handshake Problem: Solution 2</vt:lpstr>
      <vt:lpstr>The Handshake Problem: Solution 3</vt:lpstr>
      <vt:lpstr>The Handshake Problem: Solution 3</vt:lpstr>
      <vt:lpstr>References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Ramsey Theory and Social Interactions</dc:title>
  <dc:creator>Ben</dc:creator>
  <cp:lastModifiedBy>Ben</cp:lastModifiedBy>
  <cp:revision>9</cp:revision>
  <dcterms:created xsi:type="dcterms:W3CDTF">2019-05-06T23:32:37Z</dcterms:created>
  <dcterms:modified xsi:type="dcterms:W3CDTF">2019-05-07T00:48:27Z</dcterms:modified>
</cp:coreProperties>
</file>